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3"/>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roxima Nova"/>
      <p:regular r:id="rId21"/>
      <p:bold r:id="rId22"/>
      <p:italic r:id="rId23"/>
      <p:boldItalic r:id="rId24"/>
    </p:embeddedFont>
    <p:embeddedFont>
      <p:font typeface="Barlow Condensed"/>
      <p:regular r:id="rId25"/>
      <p:bold r:id="rId26"/>
      <p:italic r:id="rId27"/>
      <p:boldItalic r:id="rId28"/>
    </p:embeddedFont>
    <p:embeddedFont>
      <p:font typeface="Public Sans"/>
      <p:regular r:id="rId29"/>
      <p:bold r:id="rId30"/>
      <p:italic r:id="rId31"/>
      <p:boldItalic r:id="rId32"/>
    </p:embeddedFont>
    <p:embeddedFont>
      <p:font typeface="Proxima Nova Semibold"/>
      <p:regular r:id="rId33"/>
      <p:bold r:id="rId34"/>
      <p:boldItalic r:id="rId35"/>
    </p:embeddedFont>
    <p:embeddedFont>
      <p:font typeface="Montserrat ExtraBold"/>
      <p:bold r:id="rId36"/>
      <p:boldItalic r:id="rId37"/>
    </p:embeddedFont>
    <p:embeddedFont>
      <p:font typeface="Public Sans SemiBold"/>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BarlowCondensed-bold.fntdata"/><Relationship Id="rId13" Type="http://schemas.openxmlformats.org/officeDocument/2006/relationships/slide" Target="slides/slide8.xml"/><Relationship Id="rId39" Type="http://schemas.openxmlformats.org/officeDocument/2006/relationships/font" Target="fonts/PublicSansSemiBold-bold.fntdata"/><Relationship Id="rId18" Type="http://schemas.openxmlformats.org/officeDocument/2006/relationships/slide" Target="slides/slide13.xml"/><Relationship Id="rId21" Type="http://schemas.openxmlformats.org/officeDocument/2006/relationships/font" Target="fonts/ProximaNova-regular.fntdata"/><Relationship Id="rId34" Type="http://schemas.openxmlformats.org/officeDocument/2006/relationships/font" Target="fonts/ProximaNovaSemibold-bold.fntdata"/><Relationship Id="rId42" Type="http://schemas.openxmlformats.org/officeDocument/2006/relationships/customXml" Target="../customXml/item1.xml"/><Relationship Id="rId7" Type="http://schemas.openxmlformats.org/officeDocument/2006/relationships/slide" Target="slides/slide2.xml"/><Relationship Id="rId20" Type="http://schemas.openxmlformats.org/officeDocument/2006/relationships/slide" Target="slides/slide15.xml"/><Relationship Id="rId41" Type="http://schemas.openxmlformats.org/officeDocument/2006/relationships/font" Target="fonts/PublicSansSemiBold-boldItalic.fntdata"/><Relationship Id="rId2" Type="http://schemas.openxmlformats.org/officeDocument/2006/relationships/presProps" Target="presProps.xml"/><Relationship Id="rId29" Type="http://schemas.openxmlformats.org/officeDocument/2006/relationships/font" Target="fonts/PublicSans-regular.fntdata"/><Relationship Id="rId16" Type="http://schemas.openxmlformats.org/officeDocument/2006/relationships/slide" Target="slides/slide11.xml"/><Relationship Id="rId40" Type="http://schemas.openxmlformats.org/officeDocument/2006/relationships/font" Target="fonts/PublicSansSemiBold-italic.fntdata"/><Relationship Id="rId24" Type="http://schemas.openxmlformats.org/officeDocument/2006/relationships/font" Target="fonts/ProximaNova-boldItalic.fntdata"/><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PublicSans-boldItalic.fntdata"/><Relationship Id="rId37" Type="http://schemas.openxmlformats.org/officeDocument/2006/relationships/font" Target="fonts/MontserratExtraBold-boldItalic.fntdata"/><Relationship Id="rId23" Type="http://schemas.openxmlformats.org/officeDocument/2006/relationships/font" Target="fonts/ProximaNova-italic.fntdata"/><Relationship Id="rId28" Type="http://schemas.openxmlformats.org/officeDocument/2006/relationships/font" Target="fonts/BarlowCondensed-boldItalic.fntdata"/><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MontserratExtraBold-bold.fntdata"/><Relationship Id="rId31" Type="http://schemas.openxmlformats.org/officeDocument/2006/relationships/font" Target="fonts/PublicSans-italic.fntdata"/><Relationship Id="rId10" Type="http://schemas.openxmlformats.org/officeDocument/2006/relationships/slide" Target="slides/slide5.xml"/><Relationship Id="rId19" Type="http://schemas.openxmlformats.org/officeDocument/2006/relationships/slide" Target="slides/slide14.xml"/><Relationship Id="rId44" Type="http://schemas.openxmlformats.org/officeDocument/2006/relationships/customXml" Target="../customXml/item3.xml"/><Relationship Id="rId22" Type="http://schemas.openxmlformats.org/officeDocument/2006/relationships/font" Target="fonts/ProximaNova-bold.fntdata"/><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font" Target="fonts/BarlowCondensed-italic.fntdata"/><Relationship Id="rId30" Type="http://schemas.openxmlformats.org/officeDocument/2006/relationships/font" Target="fonts/PublicSans-bold.fntdata"/><Relationship Id="rId35" Type="http://schemas.openxmlformats.org/officeDocument/2006/relationships/font" Target="fonts/ProximaNovaSemibold-boldItalic.fntdata"/><Relationship Id="rId14" Type="http://schemas.openxmlformats.org/officeDocument/2006/relationships/slide" Target="slides/slide9.xml"/><Relationship Id="rId43" Type="http://schemas.openxmlformats.org/officeDocument/2006/relationships/customXml" Target="../customXml/item2.xml"/><Relationship Id="rId8" Type="http://schemas.openxmlformats.org/officeDocument/2006/relationships/slide" Target="slides/slide3.xml"/><Relationship Id="rId3" Type="http://schemas.openxmlformats.org/officeDocument/2006/relationships/slideMaster" Target="slideMasters/slideMaster1.xml"/><Relationship Id="rId25" Type="http://schemas.openxmlformats.org/officeDocument/2006/relationships/font" Target="fonts/BarlowCondensed-regular.fntdata"/><Relationship Id="rId33" Type="http://schemas.openxmlformats.org/officeDocument/2006/relationships/font" Target="fonts/ProximaNovaSemibold-regular.fntdata"/><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PublicSans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1066d5b5133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5" name="Google Shape;1045;g1066d5b5133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1066d5b513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1066d5b513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1066d5b513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7" name="Google Shape;1057;g1066d5b513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1066d5b5133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1066d5b513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1066d5b5133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1066d5b513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a9e1395dd3_3_76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a9e1395dd3_3_7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8ceba84788_0_7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8ceba84788_0_7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quote highlights the fact that Hamilton (as well as other founders) did not want the people selecting the president </a:t>
            </a:r>
            <a:r>
              <a:rPr lang="en"/>
              <a:t>directly, due to the fact that unqualified leaders would take the office.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8c835154f2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8c835154f2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1066d5b513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1066d5b513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1066d5b513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5" name="Google Shape;1015;g1066d5b513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1066d5b513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1" name="Google Shape;1021;g1066d5b513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1066d5b513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7" name="Google Shape;1027;g1066d5b513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1066d5b513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3" name="Google Shape;1033;g1066d5b513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1066d5b513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1066d5b513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676575" y="1497975"/>
            <a:ext cx="3757800" cy="13869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accent2"/>
              </a:buClr>
              <a:buSzPts val="5200"/>
              <a:buNone/>
              <a:defRPr sz="4600"/>
            </a:lvl1pPr>
            <a:lvl2pPr lvl="1" rtl="0" algn="ctr">
              <a:spcBef>
                <a:spcPts val="0"/>
              </a:spcBef>
              <a:spcAft>
                <a:spcPts val="0"/>
              </a:spcAft>
              <a:buClr>
                <a:schemeClr val="accent2"/>
              </a:buClr>
              <a:buSzPts val="5200"/>
              <a:buNone/>
              <a:defRPr sz="5200">
                <a:solidFill>
                  <a:schemeClr val="accent2"/>
                </a:solidFill>
              </a:defRPr>
            </a:lvl2pPr>
            <a:lvl3pPr lvl="2" rtl="0" algn="ctr">
              <a:spcBef>
                <a:spcPts val="0"/>
              </a:spcBef>
              <a:spcAft>
                <a:spcPts val="0"/>
              </a:spcAft>
              <a:buClr>
                <a:schemeClr val="accent2"/>
              </a:buClr>
              <a:buSzPts val="5200"/>
              <a:buNone/>
              <a:defRPr sz="5200">
                <a:solidFill>
                  <a:schemeClr val="accent2"/>
                </a:solidFill>
              </a:defRPr>
            </a:lvl3pPr>
            <a:lvl4pPr lvl="3" rtl="0" algn="ctr">
              <a:spcBef>
                <a:spcPts val="0"/>
              </a:spcBef>
              <a:spcAft>
                <a:spcPts val="0"/>
              </a:spcAft>
              <a:buClr>
                <a:schemeClr val="accent2"/>
              </a:buClr>
              <a:buSzPts val="5200"/>
              <a:buNone/>
              <a:defRPr sz="5200">
                <a:solidFill>
                  <a:schemeClr val="accent2"/>
                </a:solidFill>
              </a:defRPr>
            </a:lvl4pPr>
            <a:lvl5pPr lvl="4" rtl="0" algn="ctr">
              <a:spcBef>
                <a:spcPts val="0"/>
              </a:spcBef>
              <a:spcAft>
                <a:spcPts val="0"/>
              </a:spcAft>
              <a:buClr>
                <a:schemeClr val="accent2"/>
              </a:buClr>
              <a:buSzPts val="5200"/>
              <a:buNone/>
              <a:defRPr sz="5200">
                <a:solidFill>
                  <a:schemeClr val="accent2"/>
                </a:solidFill>
              </a:defRPr>
            </a:lvl5pPr>
            <a:lvl6pPr lvl="5" rtl="0" algn="ctr">
              <a:spcBef>
                <a:spcPts val="0"/>
              </a:spcBef>
              <a:spcAft>
                <a:spcPts val="0"/>
              </a:spcAft>
              <a:buClr>
                <a:schemeClr val="accent2"/>
              </a:buClr>
              <a:buSzPts val="5200"/>
              <a:buNone/>
              <a:defRPr sz="5200">
                <a:solidFill>
                  <a:schemeClr val="accent2"/>
                </a:solidFill>
              </a:defRPr>
            </a:lvl6pPr>
            <a:lvl7pPr lvl="6" rtl="0" algn="ctr">
              <a:spcBef>
                <a:spcPts val="0"/>
              </a:spcBef>
              <a:spcAft>
                <a:spcPts val="0"/>
              </a:spcAft>
              <a:buClr>
                <a:schemeClr val="accent2"/>
              </a:buClr>
              <a:buSzPts val="5200"/>
              <a:buNone/>
              <a:defRPr sz="5200">
                <a:solidFill>
                  <a:schemeClr val="accent2"/>
                </a:solidFill>
              </a:defRPr>
            </a:lvl7pPr>
            <a:lvl8pPr lvl="7" rtl="0" algn="ctr">
              <a:spcBef>
                <a:spcPts val="0"/>
              </a:spcBef>
              <a:spcAft>
                <a:spcPts val="0"/>
              </a:spcAft>
              <a:buClr>
                <a:schemeClr val="accent2"/>
              </a:buClr>
              <a:buSzPts val="5200"/>
              <a:buNone/>
              <a:defRPr sz="5200">
                <a:solidFill>
                  <a:schemeClr val="accent2"/>
                </a:solidFill>
              </a:defRPr>
            </a:lvl8pPr>
            <a:lvl9pPr lvl="8" rtl="0" algn="ctr">
              <a:spcBef>
                <a:spcPts val="0"/>
              </a:spcBef>
              <a:spcAft>
                <a:spcPts val="0"/>
              </a:spcAft>
              <a:buClr>
                <a:schemeClr val="accent2"/>
              </a:buClr>
              <a:buSzPts val="5200"/>
              <a:buNone/>
              <a:defRPr sz="5200">
                <a:solidFill>
                  <a:schemeClr val="accent2"/>
                </a:solidFill>
              </a:defRPr>
            </a:lvl9pPr>
          </a:lstStyle>
          <a:p/>
        </p:txBody>
      </p:sp>
      <p:sp>
        <p:nvSpPr>
          <p:cNvPr id="10" name="Google Shape;10;p2"/>
          <p:cNvSpPr txBox="1"/>
          <p:nvPr>
            <p:ph idx="1" type="subTitle"/>
          </p:nvPr>
        </p:nvSpPr>
        <p:spPr>
          <a:xfrm>
            <a:off x="4989250" y="2884875"/>
            <a:ext cx="3444900" cy="7902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2000"/>
            </a:lvl1pPr>
            <a:lvl2pPr lvl="1" algn="r">
              <a:lnSpc>
                <a:spcPct val="100000"/>
              </a:lnSpc>
              <a:spcBef>
                <a:spcPts val="0"/>
              </a:spcBef>
              <a:spcAft>
                <a:spcPts val="0"/>
              </a:spcAft>
              <a:buSzPts val="2800"/>
              <a:buNone/>
              <a:defRPr sz="2800"/>
            </a:lvl2pPr>
            <a:lvl3pPr lvl="2" algn="r">
              <a:lnSpc>
                <a:spcPct val="100000"/>
              </a:lnSpc>
              <a:spcBef>
                <a:spcPts val="0"/>
              </a:spcBef>
              <a:spcAft>
                <a:spcPts val="0"/>
              </a:spcAft>
              <a:buSzPts val="2800"/>
              <a:buNone/>
              <a:defRPr sz="2800"/>
            </a:lvl3pPr>
            <a:lvl4pPr lvl="3" algn="r">
              <a:lnSpc>
                <a:spcPct val="100000"/>
              </a:lnSpc>
              <a:spcBef>
                <a:spcPts val="0"/>
              </a:spcBef>
              <a:spcAft>
                <a:spcPts val="0"/>
              </a:spcAft>
              <a:buSzPts val="2800"/>
              <a:buNone/>
              <a:defRPr sz="2800"/>
            </a:lvl4pPr>
            <a:lvl5pPr lvl="4" algn="r">
              <a:lnSpc>
                <a:spcPct val="100000"/>
              </a:lnSpc>
              <a:spcBef>
                <a:spcPts val="0"/>
              </a:spcBef>
              <a:spcAft>
                <a:spcPts val="0"/>
              </a:spcAft>
              <a:buSzPts val="2800"/>
              <a:buNone/>
              <a:defRPr sz="2800"/>
            </a:lvl5pPr>
            <a:lvl6pPr lvl="5" algn="r">
              <a:lnSpc>
                <a:spcPct val="100000"/>
              </a:lnSpc>
              <a:spcBef>
                <a:spcPts val="0"/>
              </a:spcBef>
              <a:spcAft>
                <a:spcPts val="0"/>
              </a:spcAft>
              <a:buSzPts val="2800"/>
              <a:buNone/>
              <a:defRPr sz="2800"/>
            </a:lvl6pPr>
            <a:lvl7pPr lvl="6" algn="r">
              <a:lnSpc>
                <a:spcPct val="100000"/>
              </a:lnSpc>
              <a:spcBef>
                <a:spcPts val="0"/>
              </a:spcBef>
              <a:spcAft>
                <a:spcPts val="0"/>
              </a:spcAft>
              <a:buSzPts val="2800"/>
              <a:buNone/>
              <a:defRPr sz="2800"/>
            </a:lvl7pPr>
            <a:lvl8pPr lvl="7" algn="r">
              <a:lnSpc>
                <a:spcPct val="100000"/>
              </a:lnSpc>
              <a:spcBef>
                <a:spcPts val="0"/>
              </a:spcBef>
              <a:spcAft>
                <a:spcPts val="0"/>
              </a:spcAft>
              <a:buSzPts val="2800"/>
              <a:buNone/>
              <a:defRPr sz="2800"/>
            </a:lvl8pPr>
            <a:lvl9pPr lvl="8" algn="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6" name="Shape 86"/>
        <p:cNvGrpSpPr/>
        <p:nvPr/>
      </p:nvGrpSpPr>
      <p:grpSpPr>
        <a:xfrm>
          <a:off x="0" y="0"/>
          <a:ext cx="0" cy="0"/>
          <a:chOff x="0" y="0"/>
          <a:chExt cx="0" cy="0"/>
        </a:xfrm>
      </p:grpSpPr>
      <p:sp>
        <p:nvSpPr>
          <p:cNvPr id="87" name="Google Shape;87;p11"/>
          <p:cNvSpPr txBox="1"/>
          <p:nvPr>
            <p:ph hasCustomPrompt="1" type="title"/>
          </p:nvPr>
        </p:nvSpPr>
        <p:spPr>
          <a:xfrm>
            <a:off x="1327050" y="531298"/>
            <a:ext cx="6489900" cy="1093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5000">
                <a:solidFill>
                  <a:schemeClr val="accen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8" name="Google Shape;88;p11"/>
          <p:cNvSpPr txBox="1"/>
          <p:nvPr>
            <p:ph idx="1" type="subTitle"/>
          </p:nvPr>
        </p:nvSpPr>
        <p:spPr>
          <a:xfrm>
            <a:off x="1327050" y="1625088"/>
            <a:ext cx="6489900" cy="470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89" name="Google Shape;89;p11"/>
          <p:cNvGrpSpPr/>
          <p:nvPr/>
        </p:nvGrpSpPr>
        <p:grpSpPr>
          <a:xfrm>
            <a:off x="-1003293" y="-1074205"/>
            <a:ext cx="2972327" cy="2292212"/>
            <a:chOff x="-1003293" y="-1074205"/>
            <a:chExt cx="2972327" cy="2292212"/>
          </a:xfrm>
        </p:grpSpPr>
        <p:sp>
          <p:nvSpPr>
            <p:cNvPr id="90" name="Google Shape;90;p11"/>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1"/>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1"/>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94" name="Shape 9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_1">
    <p:spTree>
      <p:nvGrpSpPr>
        <p:cNvPr id="95" name="Shape 95"/>
        <p:cNvGrpSpPr/>
        <p:nvPr/>
      </p:nvGrpSpPr>
      <p:grpSpPr>
        <a:xfrm>
          <a:off x="0" y="0"/>
          <a:ext cx="0" cy="0"/>
          <a:chOff x="0" y="0"/>
          <a:chExt cx="0" cy="0"/>
        </a:xfrm>
      </p:grpSpPr>
      <p:sp>
        <p:nvSpPr>
          <p:cNvPr id="96" name="Google Shape;96;p13"/>
          <p:cNvSpPr txBox="1"/>
          <p:nvPr>
            <p:ph idx="1" type="subTitle"/>
          </p:nvPr>
        </p:nvSpPr>
        <p:spPr>
          <a:xfrm>
            <a:off x="2705700" y="3151888"/>
            <a:ext cx="3732600" cy="72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97" name="Google Shape;97;p13"/>
          <p:cNvSpPr txBox="1"/>
          <p:nvPr>
            <p:ph idx="2" type="subTitle"/>
          </p:nvPr>
        </p:nvSpPr>
        <p:spPr>
          <a:xfrm>
            <a:off x="2705700" y="2429863"/>
            <a:ext cx="3732600" cy="72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98" name="Google Shape;98;p13"/>
          <p:cNvSpPr txBox="1"/>
          <p:nvPr>
            <p:ph idx="3" type="subTitle"/>
          </p:nvPr>
        </p:nvSpPr>
        <p:spPr>
          <a:xfrm>
            <a:off x="2705700" y="1707825"/>
            <a:ext cx="3732600" cy="72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99" name="Google Shape;99;p13"/>
          <p:cNvSpPr txBox="1"/>
          <p:nvPr>
            <p:ph idx="4" type="subTitle"/>
          </p:nvPr>
        </p:nvSpPr>
        <p:spPr>
          <a:xfrm>
            <a:off x="2705700" y="3874475"/>
            <a:ext cx="3732600" cy="7212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00" name="Google Shape;100;p13"/>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01" name="Google Shape;101;p13"/>
          <p:cNvGrpSpPr/>
          <p:nvPr/>
        </p:nvGrpSpPr>
        <p:grpSpPr>
          <a:xfrm rot="8873883">
            <a:off x="-1569674" y="-994238"/>
            <a:ext cx="4582588" cy="2177116"/>
            <a:chOff x="238125" y="1284825"/>
            <a:chExt cx="7143775" cy="3134400"/>
          </a:xfrm>
        </p:grpSpPr>
        <p:sp>
          <p:nvSpPr>
            <p:cNvPr id="102" name="Google Shape;102;p13"/>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 name="Google Shape;105;p13"/>
          <p:cNvGrpSpPr/>
          <p:nvPr/>
        </p:nvGrpSpPr>
        <p:grpSpPr>
          <a:xfrm rot="-1824645">
            <a:off x="6254773" y="3846765"/>
            <a:ext cx="4582387" cy="2176971"/>
            <a:chOff x="238125" y="1284825"/>
            <a:chExt cx="7143775" cy="3134400"/>
          </a:xfrm>
        </p:grpSpPr>
        <p:sp>
          <p:nvSpPr>
            <p:cNvPr id="106" name="Google Shape;106;p13"/>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
    <p:spTree>
      <p:nvGrpSpPr>
        <p:cNvPr id="109" name="Shape 109"/>
        <p:cNvGrpSpPr/>
        <p:nvPr/>
      </p:nvGrpSpPr>
      <p:grpSpPr>
        <a:xfrm>
          <a:off x="0" y="0"/>
          <a:ext cx="0" cy="0"/>
          <a:chOff x="0" y="0"/>
          <a:chExt cx="0" cy="0"/>
        </a:xfrm>
      </p:grpSpPr>
      <p:sp>
        <p:nvSpPr>
          <p:cNvPr id="110" name="Google Shape;110;p14"/>
          <p:cNvSpPr txBox="1"/>
          <p:nvPr>
            <p:ph type="title"/>
          </p:nvPr>
        </p:nvSpPr>
        <p:spPr>
          <a:xfrm>
            <a:off x="5458450" y="3183625"/>
            <a:ext cx="2975700" cy="455100"/>
          </a:xfrm>
          <a:prstGeom prst="rect">
            <a:avLst/>
          </a:prstGeom>
        </p:spPr>
        <p:txBody>
          <a:bodyPr anchorCtr="0" anchor="t" bIns="91425" lIns="91425" spcFirstLastPara="1" rIns="91425" wrap="square" tIns="91425">
            <a:noAutofit/>
          </a:bodyPr>
          <a:lstStyle>
            <a:lvl1pPr lvl="0" algn="r">
              <a:spcBef>
                <a:spcPts val="0"/>
              </a:spcBef>
              <a:spcAft>
                <a:spcPts val="0"/>
              </a:spcAft>
              <a:buSzPts val="2800"/>
              <a:buNone/>
              <a:defRPr b="0" sz="21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1" name="Google Shape;111;p14"/>
          <p:cNvSpPr txBox="1"/>
          <p:nvPr>
            <p:ph idx="1" type="subTitle"/>
          </p:nvPr>
        </p:nvSpPr>
        <p:spPr>
          <a:xfrm>
            <a:off x="3620675" y="1470025"/>
            <a:ext cx="4813200" cy="1713600"/>
          </a:xfrm>
          <a:prstGeom prst="rect">
            <a:avLst/>
          </a:prstGeom>
        </p:spPr>
        <p:txBody>
          <a:bodyPr anchorCtr="0" anchor="t" bIns="91425" lIns="91425" spcFirstLastPara="1" rIns="91425" wrap="square" tIns="91425">
            <a:noAutofit/>
          </a:bodyPr>
          <a:lstStyle>
            <a:lvl1pPr lvl="0" algn="r">
              <a:spcBef>
                <a:spcPts val="0"/>
              </a:spcBef>
              <a:spcAft>
                <a:spcPts val="0"/>
              </a:spcAft>
              <a:buSzPts val="1800"/>
              <a:buNone/>
              <a:defRPr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6">
    <p:spTree>
      <p:nvGrpSpPr>
        <p:cNvPr id="112" name="Shape 112"/>
        <p:cNvGrpSpPr/>
        <p:nvPr/>
      </p:nvGrpSpPr>
      <p:grpSpPr>
        <a:xfrm>
          <a:off x="0" y="0"/>
          <a:ext cx="0" cy="0"/>
          <a:chOff x="0" y="0"/>
          <a:chExt cx="0" cy="0"/>
        </a:xfrm>
      </p:grpSpPr>
      <p:sp>
        <p:nvSpPr>
          <p:cNvPr id="113" name="Google Shape;113;p15"/>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solidFill>
                  <a:schemeClr val="accent2"/>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114" name="Google Shape;114;p15"/>
          <p:cNvSpPr txBox="1"/>
          <p:nvPr>
            <p:ph idx="1" type="subTitle"/>
          </p:nvPr>
        </p:nvSpPr>
        <p:spPr>
          <a:xfrm>
            <a:off x="723900" y="1098525"/>
            <a:ext cx="7734300" cy="35067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sz="1200">
                <a:solidFill>
                  <a:schemeClr val="dk1"/>
                </a:solidFill>
              </a:defRPr>
            </a:lvl1pPr>
            <a:lvl2pPr lvl="1" rtl="0">
              <a:lnSpc>
                <a:spcPct val="100000"/>
              </a:lnSpc>
              <a:spcBef>
                <a:spcPts val="0"/>
              </a:spcBef>
              <a:spcAft>
                <a:spcPts val="0"/>
              </a:spcAft>
              <a:buSzPts val="1200"/>
              <a:buChar char="○"/>
              <a:defRPr sz="1200"/>
            </a:lvl2pPr>
            <a:lvl3pPr lvl="2" rtl="0">
              <a:lnSpc>
                <a:spcPct val="100000"/>
              </a:lnSpc>
              <a:spcBef>
                <a:spcPts val="0"/>
              </a:spcBef>
              <a:spcAft>
                <a:spcPts val="0"/>
              </a:spcAft>
              <a:buSzPts val="1200"/>
              <a:buChar char="■"/>
              <a:defRPr sz="1200"/>
            </a:lvl3pPr>
            <a:lvl4pPr lvl="3" rtl="0">
              <a:lnSpc>
                <a:spcPct val="100000"/>
              </a:lnSpc>
              <a:spcBef>
                <a:spcPts val="0"/>
              </a:spcBef>
              <a:spcAft>
                <a:spcPts val="0"/>
              </a:spcAft>
              <a:buSzPts val="1200"/>
              <a:buChar char="●"/>
              <a:defRPr sz="1200"/>
            </a:lvl4pPr>
            <a:lvl5pPr lvl="4" rtl="0">
              <a:lnSpc>
                <a:spcPct val="100000"/>
              </a:lnSpc>
              <a:spcBef>
                <a:spcPts val="0"/>
              </a:spcBef>
              <a:spcAft>
                <a:spcPts val="0"/>
              </a:spcAft>
              <a:buSzPts val="1200"/>
              <a:buChar char="○"/>
              <a:defRPr sz="1200"/>
            </a:lvl5pPr>
            <a:lvl6pPr lvl="5" rtl="0">
              <a:lnSpc>
                <a:spcPct val="100000"/>
              </a:lnSpc>
              <a:spcBef>
                <a:spcPts val="0"/>
              </a:spcBef>
              <a:spcAft>
                <a:spcPts val="0"/>
              </a:spcAft>
              <a:buSzPts val="1200"/>
              <a:buChar char="■"/>
              <a:defRPr sz="1200"/>
            </a:lvl6pPr>
            <a:lvl7pPr lvl="6" rtl="0">
              <a:lnSpc>
                <a:spcPct val="100000"/>
              </a:lnSpc>
              <a:spcBef>
                <a:spcPts val="0"/>
              </a:spcBef>
              <a:spcAft>
                <a:spcPts val="0"/>
              </a:spcAft>
              <a:buSzPts val="1200"/>
              <a:buChar char="●"/>
              <a:defRPr sz="1200"/>
            </a:lvl7pPr>
            <a:lvl8pPr lvl="7" rtl="0">
              <a:lnSpc>
                <a:spcPct val="100000"/>
              </a:lnSpc>
              <a:spcBef>
                <a:spcPts val="0"/>
              </a:spcBef>
              <a:spcAft>
                <a:spcPts val="0"/>
              </a:spcAft>
              <a:buSzPts val="1200"/>
              <a:buChar char="○"/>
              <a:defRPr sz="1200"/>
            </a:lvl8pPr>
            <a:lvl9pPr lvl="8" rtl="0">
              <a:lnSpc>
                <a:spcPct val="100000"/>
              </a:lnSpc>
              <a:spcBef>
                <a:spcPts val="0"/>
              </a:spcBef>
              <a:spcAft>
                <a:spcPts val="0"/>
              </a:spcAft>
              <a:buSzPts val="1200"/>
              <a:buChar char="■"/>
              <a:defRPr sz="1200"/>
            </a:lvl9pPr>
          </a:lstStyle>
          <a:p/>
        </p:txBody>
      </p:sp>
      <p:grpSp>
        <p:nvGrpSpPr>
          <p:cNvPr id="115" name="Google Shape;115;p15"/>
          <p:cNvGrpSpPr/>
          <p:nvPr/>
        </p:nvGrpSpPr>
        <p:grpSpPr>
          <a:xfrm>
            <a:off x="-1003293" y="-1074205"/>
            <a:ext cx="2972327" cy="2292212"/>
            <a:chOff x="-1003293" y="-1074205"/>
            <a:chExt cx="2972327" cy="2292212"/>
          </a:xfrm>
        </p:grpSpPr>
        <p:sp>
          <p:nvSpPr>
            <p:cNvPr id="116" name="Google Shape;116;p15"/>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 name="Google Shape;120;p15"/>
          <p:cNvGrpSpPr/>
          <p:nvPr/>
        </p:nvGrpSpPr>
        <p:grpSpPr>
          <a:xfrm rot="10800000">
            <a:off x="7442564" y="3761069"/>
            <a:ext cx="2972327" cy="2292212"/>
            <a:chOff x="-1003293" y="-1074205"/>
            <a:chExt cx="2972327" cy="2292212"/>
          </a:xfrm>
        </p:grpSpPr>
        <p:sp>
          <p:nvSpPr>
            <p:cNvPr id="121" name="Google Shape;121;p15"/>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7">
    <p:spTree>
      <p:nvGrpSpPr>
        <p:cNvPr id="125" name="Shape 125"/>
        <p:cNvGrpSpPr/>
        <p:nvPr/>
      </p:nvGrpSpPr>
      <p:grpSpPr>
        <a:xfrm>
          <a:off x="0" y="0"/>
          <a:ext cx="0" cy="0"/>
          <a:chOff x="0" y="0"/>
          <a:chExt cx="0" cy="0"/>
        </a:xfrm>
      </p:grpSpPr>
      <p:sp>
        <p:nvSpPr>
          <p:cNvPr id="126" name="Google Shape;126;p16"/>
          <p:cNvSpPr txBox="1"/>
          <p:nvPr>
            <p:ph type="title"/>
          </p:nvPr>
        </p:nvSpPr>
        <p:spPr>
          <a:xfrm>
            <a:off x="2414850" y="1636400"/>
            <a:ext cx="4314300" cy="99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5000"/>
              <a:buNone/>
              <a:defRPr sz="7200">
                <a:solidFill>
                  <a:schemeClr val="accent1"/>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27" name="Google Shape;127;p16"/>
          <p:cNvSpPr txBox="1"/>
          <p:nvPr>
            <p:ph idx="1" type="subTitle"/>
          </p:nvPr>
        </p:nvSpPr>
        <p:spPr>
          <a:xfrm>
            <a:off x="2414850" y="2800586"/>
            <a:ext cx="4314300" cy="70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800"/>
              <a:buNone/>
              <a:defRPr sz="1400">
                <a:solidFill>
                  <a:schemeClr val="dk1"/>
                </a:solidFill>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128" name="Google Shape;128;p16"/>
          <p:cNvSpPr/>
          <p:nvPr/>
        </p:nvSpPr>
        <p:spPr>
          <a:xfrm>
            <a:off x="165201"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a:off x="728899"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p:nvPr/>
        </p:nvSpPr>
        <p:spPr>
          <a:xfrm>
            <a:off x="1292598"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1856296"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a:off x="2419994"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a:off x="2983693"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3547391"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a:off x="4111089"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p:nvPr/>
        </p:nvSpPr>
        <p:spPr>
          <a:xfrm>
            <a:off x="4674788"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5238486"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p:nvPr/>
        </p:nvSpPr>
        <p:spPr>
          <a:xfrm>
            <a:off x="5802184"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a:off x="6365883"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p:cNvSpPr/>
          <p:nvPr/>
        </p:nvSpPr>
        <p:spPr>
          <a:xfrm>
            <a:off x="6929581"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p:nvPr/>
        </p:nvSpPr>
        <p:spPr>
          <a:xfrm>
            <a:off x="7493279"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a:off x="8056978"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p:nvPr/>
        </p:nvSpPr>
        <p:spPr>
          <a:xfrm>
            <a:off x="8620676" y="36774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p:nvPr/>
        </p:nvSpPr>
        <p:spPr>
          <a:xfrm>
            <a:off x="165201"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p:nvPr/>
        </p:nvSpPr>
        <p:spPr>
          <a:xfrm>
            <a:off x="728899"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p:nvPr/>
        </p:nvSpPr>
        <p:spPr>
          <a:xfrm>
            <a:off x="1292598"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p:nvPr/>
        </p:nvSpPr>
        <p:spPr>
          <a:xfrm>
            <a:off x="1856296"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p:nvPr/>
        </p:nvSpPr>
        <p:spPr>
          <a:xfrm>
            <a:off x="2419994"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6"/>
          <p:cNvSpPr/>
          <p:nvPr/>
        </p:nvSpPr>
        <p:spPr>
          <a:xfrm>
            <a:off x="2983693"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a:off x="3547391"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p:nvPr/>
        </p:nvSpPr>
        <p:spPr>
          <a:xfrm>
            <a:off x="4111089"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p:nvPr/>
        </p:nvSpPr>
        <p:spPr>
          <a:xfrm>
            <a:off x="4674788"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p:nvPr/>
        </p:nvSpPr>
        <p:spPr>
          <a:xfrm>
            <a:off x="5238486"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p:nvPr/>
        </p:nvSpPr>
        <p:spPr>
          <a:xfrm>
            <a:off x="5802184"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6"/>
          <p:cNvSpPr/>
          <p:nvPr/>
        </p:nvSpPr>
        <p:spPr>
          <a:xfrm>
            <a:off x="6365883"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p:nvPr/>
        </p:nvSpPr>
        <p:spPr>
          <a:xfrm>
            <a:off x="6929581"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p:nvPr/>
        </p:nvSpPr>
        <p:spPr>
          <a:xfrm>
            <a:off x="7493279"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p:nvPr/>
        </p:nvSpPr>
        <p:spPr>
          <a:xfrm>
            <a:off x="8056978"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a:off x="8620676" y="107532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9">
    <p:bg>
      <p:bgPr>
        <a:solidFill>
          <a:schemeClr val="lt2"/>
        </a:solidFill>
      </p:bgPr>
    </p:bg>
    <p:spTree>
      <p:nvGrpSpPr>
        <p:cNvPr id="160" name="Shape 160"/>
        <p:cNvGrpSpPr/>
        <p:nvPr/>
      </p:nvGrpSpPr>
      <p:grpSpPr>
        <a:xfrm>
          <a:off x="0" y="0"/>
          <a:ext cx="0" cy="0"/>
          <a:chOff x="0" y="0"/>
          <a:chExt cx="0" cy="0"/>
        </a:xfrm>
      </p:grpSpPr>
      <p:sp>
        <p:nvSpPr>
          <p:cNvPr id="161" name="Google Shape;161;p17"/>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2" name="Google Shape;162;p17"/>
          <p:cNvSpPr txBox="1"/>
          <p:nvPr>
            <p:ph idx="1" type="subTitle"/>
          </p:nvPr>
        </p:nvSpPr>
        <p:spPr>
          <a:xfrm>
            <a:off x="715850" y="2718625"/>
            <a:ext cx="2237100" cy="63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3" name="Google Shape;163;p17"/>
          <p:cNvSpPr txBox="1"/>
          <p:nvPr>
            <p:ph idx="2" type="subTitle"/>
          </p:nvPr>
        </p:nvSpPr>
        <p:spPr>
          <a:xfrm>
            <a:off x="3453449" y="2718625"/>
            <a:ext cx="2237100" cy="63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4" name="Google Shape;164;p17"/>
          <p:cNvSpPr txBox="1"/>
          <p:nvPr>
            <p:ph idx="3" type="subTitle"/>
          </p:nvPr>
        </p:nvSpPr>
        <p:spPr>
          <a:xfrm>
            <a:off x="980532" y="2260375"/>
            <a:ext cx="17079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5" name="Google Shape;165;p17"/>
          <p:cNvSpPr txBox="1"/>
          <p:nvPr>
            <p:ph idx="4" type="subTitle"/>
          </p:nvPr>
        </p:nvSpPr>
        <p:spPr>
          <a:xfrm>
            <a:off x="3718073" y="2260375"/>
            <a:ext cx="17079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6" name="Google Shape;166;p17"/>
          <p:cNvSpPr txBox="1"/>
          <p:nvPr>
            <p:ph idx="5" type="subTitle"/>
          </p:nvPr>
        </p:nvSpPr>
        <p:spPr>
          <a:xfrm>
            <a:off x="6191050" y="2718625"/>
            <a:ext cx="2237100" cy="63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7" name="Google Shape;167;p17"/>
          <p:cNvSpPr txBox="1"/>
          <p:nvPr>
            <p:ph idx="6" type="subTitle"/>
          </p:nvPr>
        </p:nvSpPr>
        <p:spPr>
          <a:xfrm>
            <a:off x="6455645" y="2260375"/>
            <a:ext cx="17079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8" name="Google Shape;168;p17"/>
          <p:cNvSpPr/>
          <p:nvPr/>
        </p:nvSpPr>
        <p:spPr>
          <a:xfrm>
            <a:off x="16520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p:nvPr/>
        </p:nvSpPr>
        <p:spPr>
          <a:xfrm>
            <a:off x="72889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p:nvPr/>
        </p:nvSpPr>
        <p:spPr>
          <a:xfrm>
            <a:off x="129259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a:off x="185629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a:off x="241999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a:off x="298369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a:off x="354739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a:off x="411108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p:nvPr/>
        </p:nvSpPr>
        <p:spPr>
          <a:xfrm>
            <a:off x="467478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p:nvPr/>
        </p:nvSpPr>
        <p:spPr>
          <a:xfrm>
            <a:off x="523848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p:nvPr/>
        </p:nvSpPr>
        <p:spPr>
          <a:xfrm>
            <a:off x="580218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a:off x="636588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p:nvPr/>
        </p:nvSpPr>
        <p:spPr>
          <a:xfrm>
            <a:off x="692958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a:off x="749327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p:nvPr/>
        </p:nvSpPr>
        <p:spPr>
          <a:xfrm>
            <a:off x="805697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
          <p:cNvSpPr/>
          <p:nvPr/>
        </p:nvSpPr>
        <p:spPr>
          <a:xfrm>
            <a:off x="862067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9">
    <p:spTree>
      <p:nvGrpSpPr>
        <p:cNvPr id="184" name="Shape 184"/>
        <p:cNvGrpSpPr/>
        <p:nvPr/>
      </p:nvGrpSpPr>
      <p:grpSpPr>
        <a:xfrm>
          <a:off x="0" y="0"/>
          <a:ext cx="0" cy="0"/>
          <a:chOff x="0" y="0"/>
          <a:chExt cx="0" cy="0"/>
        </a:xfrm>
      </p:grpSpPr>
      <p:sp>
        <p:nvSpPr>
          <p:cNvPr id="185" name="Google Shape;185;p18"/>
          <p:cNvSpPr/>
          <p:nvPr/>
        </p:nvSpPr>
        <p:spPr>
          <a:xfrm>
            <a:off x="2434575" y="-1783699"/>
            <a:ext cx="8931206" cy="8500164"/>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txBox="1"/>
          <p:nvPr>
            <p:ph type="title"/>
          </p:nvPr>
        </p:nvSpPr>
        <p:spPr>
          <a:xfrm>
            <a:off x="4346275" y="1635275"/>
            <a:ext cx="4087800" cy="10389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2800"/>
              <a:buNone/>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p:txBody>
      </p:sp>
      <p:sp>
        <p:nvSpPr>
          <p:cNvPr id="187" name="Google Shape;187;p18"/>
          <p:cNvSpPr txBox="1"/>
          <p:nvPr>
            <p:ph idx="1" type="subTitle"/>
          </p:nvPr>
        </p:nvSpPr>
        <p:spPr>
          <a:xfrm>
            <a:off x="5366275" y="2674175"/>
            <a:ext cx="3067800" cy="834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2800"/>
              <a:buNone/>
              <a:defRPr sz="1600"/>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0">
    <p:spTree>
      <p:nvGrpSpPr>
        <p:cNvPr id="188" name="Shape 188"/>
        <p:cNvGrpSpPr/>
        <p:nvPr/>
      </p:nvGrpSpPr>
      <p:grpSpPr>
        <a:xfrm>
          <a:off x="0" y="0"/>
          <a:ext cx="0" cy="0"/>
          <a:chOff x="0" y="0"/>
          <a:chExt cx="0" cy="0"/>
        </a:xfrm>
      </p:grpSpPr>
      <p:sp>
        <p:nvSpPr>
          <p:cNvPr id="189" name="Google Shape;189;p19"/>
          <p:cNvSpPr txBox="1"/>
          <p:nvPr>
            <p:ph idx="1" type="subTitle"/>
          </p:nvPr>
        </p:nvSpPr>
        <p:spPr>
          <a:xfrm>
            <a:off x="656250" y="1938535"/>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0" name="Google Shape;190;p19"/>
          <p:cNvSpPr txBox="1"/>
          <p:nvPr>
            <p:ph idx="2" type="subTitle"/>
          </p:nvPr>
        </p:nvSpPr>
        <p:spPr>
          <a:xfrm>
            <a:off x="3361337" y="3977725"/>
            <a:ext cx="2421300" cy="48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1400">
                <a:solidFill>
                  <a:schemeClr val="dk1"/>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191" name="Google Shape;191;p19"/>
          <p:cNvSpPr txBox="1"/>
          <p:nvPr>
            <p:ph idx="3" type="subTitle"/>
          </p:nvPr>
        </p:nvSpPr>
        <p:spPr>
          <a:xfrm>
            <a:off x="652775" y="3990032"/>
            <a:ext cx="2421300" cy="48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1400">
                <a:solidFill>
                  <a:schemeClr val="dk1"/>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192" name="Google Shape;192;p19"/>
          <p:cNvSpPr txBox="1"/>
          <p:nvPr>
            <p:ph idx="4" type="subTitle"/>
          </p:nvPr>
        </p:nvSpPr>
        <p:spPr>
          <a:xfrm>
            <a:off x="6069925" y="3990032"/>
            <a:ext cx="2421300" cy="48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1400">
                <a:solidFill>
                  <a:schemeClr val="dk1"/>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193" name="Google Shape;193;p19"/>
          <p:cNvSpPr txBox="1"/>
          <p:nvPr>
            <p:ph idx="5" type="subTitle"/>
          </p:nvPr>
        </p:nvSpPr>
        <p:spPr>
          <a:xfrm>
            <a:off x="3361350" y="2265759"/>
            <a:ext cx="2421300" cy="49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4" name="Google Shape;194;p19"/>
          <p:cNvSpPr txBox="1"/>
          <p:nvPr>
            <p:ph idx="6" type="subTitle"/>
          </p:nvPr>
        </p:nvSpPr>
        <p:spPr>
          <a:xfrm>
            <a:off x="3361350" y="1938535"/>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5" name="Google Shape;195;p19"/>
          <p:cNvSpPr txBox="1"/>
          <p:nvPr>
            <p:ph idx="7" type="subTitle"/>
          </p:nvPr>
        </p:nvSpPr>
        <p:spPr>
          <a:xfrm>
            <a:off x="6066450" y="2254434"/>
            <a:ext cx="2421300" cy="49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6" name="Google Shape;196;p19"/>
          <p:cNvSpPr txBox="1"/>
          <p:nvPr>
            <p:ph idx="8" type="subTitle"/>
          </p:nvPr>
        </p:nvSpPr>
        <p:spPr>
          <a:xfrm>
            <a:off x="6066450" y="1938535"/>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7" name="Google Shape;197;p19"/>
          <p:cNvSpPr txBox="1"/>
          <p:nvPr>
            <p:ph idx="9" type="subTitle"/>
          </p:nvPr>
        </p:nvSpPr>
        <p:spPr>
          <a:xfrm>
            <a:off x="656250" y="2275447"/>
            <a:ext cx="2421300" cy="49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8" name="Google Shape;198;p19"/>
          <p:cNvSpPr txBox="1"/>
          <p:nvPr>
            <p:ph idx="13" type="subTitle"/>
          </p:nvPr>
        </p:nvSpPr>
        <p:spPr>
          <a:xfrm>
            <a:off x="656250" y="3660110"/>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9" name="Google Shape;199;p19"/>
          <p:cNvSpPr txBox="1"/>
          <p:nvPr>
            <p:ph idx="14" type="subTitle"/>
          </p:nvPr>
        </p:nvSpPr>
        <p:spPr>
          <a:xfrm>
            <a:off x="3361350" y="3660110"/>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0" name="Google Shape;200;p19"/>
          <p:cNvSpPr txBox="1"/>
          <p:nvPr>
            <p:ph idx="15" type="subTitle"/>
          </p:nvPr>
        </p:nvSpPr>
        <p:spPr>
          <a:xfrm>
            <a:off x="6066450" y="3660110"/>
            <a:ext cx="24213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1" name="Google Shape;201;p19"/>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grpSp>
        <p:nvGrpSpPr>
          <p:cNvPr id="202" name="Google Shape;202;p19"/>
          <p:cNvGrpSpPr/>
          <p:nvPr/>
        </p:nvGrpSpPr>
        <p:grpSpPr>
          <a:xfrm rot="8873883">
            <a:off x="-1569674" y="-994238"/>
            <a:ext cx="4582588" cy="2177116"/>
            <a:chOff x="238125" y="1284825"/>
            <a:chExt cx="7143775" cy="3134400"/>
          </a:xfrm>
        </p:grpSpPr>
        <p:sp>
          <p:nvSpPr>
            <p:cNvPr id="203" name="Google Shape;203;p19"/>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19"/>
          <p:cNvGrpSpPr/>
          <p:nvPr/>
        </p:nvGrpSpPr>
        <p:grpSpPr>
          <a:xfrm rot="-1824645">
            <a:off x="6254773" y="3846765"/>
            <a:ext cx="4582387" cy="2176971"/>
            <a:chOff x="238125" y="1284825"/>
            <a:chExt cx="7143775" cy="3134400"/>
          </a:xfrm>
        </p:grpSpPr>
        <p:sp>
          <p:nvSpPr>
            <p:cNvPr id="207" name="Google Shape;207;p19"/>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3">
    <p:bg>
      <p:bgPr>
        <a:solidFill>
          <a:schemeClr val="lt2"/>
        </a:solidFill>
      </p:bgPr>
    </p:bg>
    <p:spTree>
      <p:nvGrpSpPr>
        <p:cNvPr id="210" name="Shape 210"/>
        <p:cNvGrpSpPr/>
        <p:nvPr/>
      </p:nvGrpSpPr>
      <p:grpSpPr>
        <a:xfrm>
          <a:off x="0" y="0"/>
          <a:ext cx="0" cy="0"/>
          <a:chOff x="0" y="0"/>
          <a:chExt cx="0" cy="0"/>
        </a:xfrm>
      </p:grpSpPr>
      <p:sp>
        <p:nvSpPr>
          <p:cNvPr id="211" name="Google Shape;211;p20"/>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sp>
        <p:nvSpPr>
          <p:cNvPr id="212" name="Google Shape;212;p20"/>
          <p:cNvSpPr txBox="1"/>
          <p:nvPr>
            <p:ph idx="1" type="subTitle"/>
          </p:nvPr>
        </p:nvSpPr>
        <p:spPr>
          <a:xfrm>
            <a:off x="2069688" y="3604413"/>
            <a:ext cx="1957500" cy="771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3" name="Google Shape;213;p20"/>
          <p:cNvSpPr txBox="1"/>
          <p:nvPr>
            <p:ph idx="2" type="subTitle"/>
          </p:nvPr>
        </p:nvSpPr>
        <p:spPr>
          <a:xfrm>
            <a:off x="2069688" y="3145538"/>
            <a:ext cx="1957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4" name="Google Shape;214;p20"/>
          <p:cNvSpPr txBox="1"/>
          <p:nvPr>
            <p:ph idx="3" type="subTitle"/>
          </p:nvPr>
        </p:nvSpPr>
        <p:spPr>
          <a:xfrm>
            <a:off x="5116759" y="3604413"/>
            <a:ext cx="1957500" cy="771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5" name="Google Shape;215;p20"/>
          <p:cNvSpPr txBox="1"/>
          <p:nvPr>
            <p:ph idx="4" type="subTitle"/>
          </p:nvPr>
        </p:nvSpPr>
        <p:spPr>
          <a:xfrm>
            <a:off x="5116752" y="3145538"/>
            <a:ext cx="1957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5662924" y="2098200"/>
            <a:ext cx="27711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50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3" name="Google Shape;13;p3"/>
          <p:cNvSpPr txBox="1"/>
          <p:nvPr>
            <p:ph idx="1" type="subTitle"/>
          </p:nvPr>
        </p:nvSpPr>
        <p:spPr>
          <a:xfrm>
            <a:off x="5762681" y="2940000"/>
            <a:ext cx="2571600" cy="65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4" name="Google Shape;14;p3"/>
          <p:cNvSpPr txBox="1"/>
          <p:nvPr>
            <p:ph hasCustomPrompt="1" idx="2" type="title"/>
          </p:nvPr>
        </p:nvSpPr>
        <p:spPr>
          <a:xfrm>
            <a:off x="6443245" y="1546200"/>
            <a:ext cx="1210500" cy="552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3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15" name="Google Shape;15;p3"/>
          <p:cNvGrpSpPr/>
          <p:nvPr/>
        </p:nvGrpSpPr>
        <p:grpSpPr>
          <a:xfrm>
            <a:off x="6572024" y="1730500"/>
            <a:ext cx="952889" cy="183412"/>
            <a:chOff x="6394624" y="1730500"/>
            <a:chExt cx="952889" cy="183412"/>
          </a:xfrm>
        </p:grpSpPr>
        <p:sp>
          <p:nvSpPr>
            <p:cNvPr id="16" name="Google Shape;16;p3"/>
            <p:cNvSpPr/>
            <p:nvPr/>
          </p:nvSpPr>
          <p:spPr>
            <a:xfrm>
              <a:off x="6394624"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7154799"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TITLE_1_1_1_1_1_1_1_1_1_1_1">
    <p:spTree>
      <p:nvGrpSpPr>
        <p:cNvPr id="216" name="Shape 216"/>
        <p:cNvGrpSpPr/>
        <p:nvPr/>
      </p:nvGrpSpPr>
      <p:grpSpPr>
        <a:xfrm>
          <a:off x="0" y="0"/>
          <a:ext cx="0" cy="0"/>
          <a:chOff x="0" y="0"/>
          <a:chExt cx="0" cy="0"/>
        </a:xfrm>
      </p:grpSpPr>
      <p:sp>
        <p:nvSpPr>
          <p:cNvPr id="217" name="Google Shape;217;p21"/>
          <p:cNvSpPr txBox="1"/>
          <p:nvPr>
            <p:ph hasCustomPrompt="1" type="title"/>
          </p:nvPr>
        </p:nvSpPr>
        <p:spPr>
          <a:xfrm>
            <a:off x="2012538" y="1457525"/>
            <a:ext cx="3045600" cy="794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b="1" sz="5500">
                <a:solidFill>
                  <a:schemeClr val="accent2"/>
                </a:solidFill>
              </a:defRPr>
            </a:lvl1pPr>
            <a:lvl2pPr lvl="1" rtl="0" algn="ctr">
              <a:spcBef>
                <a:spcPts val="0"/>
              </a:spcBef>
              <a:spcAft>
                <a:spcPts val="0"/>
              </a:spcAft>
              <a:buSzPts val="7200"/>
              <a:buNone/>
              <a:defRPr b="1" sz="7200"/>
            </a:lvl2pPr>
            <a:lvl3pPr lvl="2" rtl="0" algn="ctr">
              <a:spcBef>
                <a:spcPts val="0"/>
              </a:spcBef>
              <a:spcAft>
                <a:spcPts val="0"/>
              </a:spcAft>
              <a:buSzPts val="7200"/>
              <a:buNone/>
              <a:defRPr b="1" sz="7200"/>
            </a:lvl3pPr>
            <a:lvl4pPr lvl="3" rtl="0" algn="ctr">
              <a:spcBef>
                <a:spcPts val="0"/>
              </a:spcBef>
              <a:spcAft>
                <a:spcPts val="0"/>
              </a:spcAft>
              <a:buSzPts val="7200"/>
              <a:buNone/>
              <a:defRPr b="1" sz="7200"/>
            </a:lvl4pPr>
            <a:lvl5pPr lvl="4" rtl="0" algn="ctr">
              <a:spcBef>
                <a:spcPts val="0"/>
              </a:spcBef>
              <a:spcAft>
                <a:spcPts val="0"/>
              </a:spcAft>
              <a:buSzPts val="7200"/>
              <a:buNone/>
              <a:defRPr b="1" sz="7200"/>
            </a:lvl5pPr>
            <a:lvl6pPr lvl="5" rtl="0" algn="ctr">
              <a:spcBef>
                <a:spcPts val="0"/>
              </a:spcBef>
              <a:spcAft>
                <a:spcPts val="0"/>
              </a:spcAft>
              <a:buSzPts val="7200"/>
              <a:buNone/>
              <a:defRPr b="1" sz="7200"/>
            </a:lvl6pPr>
            <a:lvl7pPr lvl="6" rtl="0" algn="ctr">
              <a:spcBef>
                <a:spcPts val="0"/>
              </a:spcBef>
              <a:spcAft>
                <a:spcPts val="0"/>
              </a:spcAft>
              <a:buSzPts val="7200"/>
              <a:buNone/>
              <a:defRPr b="1" sz="7200"/>
            </a:lvl7pPr>
            <a:lvl8pPr lvl="7" rtl="0" algn="ctr">
              <a:spcBef>
                <a:spcPts val="0"/>
              </a:spcBef>
              <a:spcAft>
                <a:spcPts val="0"/>
              </a:spcAft>
              <a:buSzPts val="7200"/>
              <a:buNone/>
              <a:defRPr b="1" sz="7200"/>
            </a:lvl8pPr>
            <a:lvl9pPr lvl="8" rtl="0" algn="ctr">
              <a:spcBef>
                <a:spcPts val="0"/>
              </a:spcBef>
              <a:spcAft>
                <a:spcPts val="0"/>
              </a:spcAft>
              <a:buSzPts val="7200"/>
              <a:buNone/>
              <a:defRPr b="1" sz="7200"/>
            </a:lvl9pPr>
          </a:lstStyle>
          <a:p>
            <a:r>
              <a:t>xx%</a:t>
            </a:r>
          </a:p>
        </p:txBody>
      </p:sp>
      <p:sp>
        <p:nvSpPr>
          <p:cNvPr id="218" name="Google Shape;218;p21"/>
          <p:cNvSpPr txBox="1"/>
          <p:nvPr>
            <p:ph hasCustomPrompt="1" idx="2" type="title"/>
          </p:nvPr>
        </p:nvSpPr>
        <p:spPr>
          <a:xfrm>
            <a:off x="2012538" y="2432375"/>
            <a:ext cx="3045600" cy="794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b="1" sz="5500">
                <a:solidFill>
                  <a:schemeClr val="accent2"/>
                </a:solidFill>
              </a:defRPr>
            </a:lvl1pPr>
            <a:lvl2pPr lvl="1" rtl="0" algn="ctr">
              <a:spcBef>
                <a:spcPts val="0"/>
              </a:spcBef>
              <a:spcAft>
                <a:spcPts val="0"/>
              </a:spcAft>
              <a:buSzPts val="7200"/>
              <a:buNone/>
              <a:defRPr b="1" sz="7200"/>
            </a:lvl2pPr>
            <a:lvl3pPr lvl="2" rtl="0" algn="ctr">
              <a:spcBef>
                <a:spcPts val="0"/>
              </a:spcBef>
              <a:spcAft>
                <a:spcPts val="0"/>
              </a:spcAft>
              <a:buSzPts val="7200"/>
              <a:buNone/>
              <a:defRPr b="1" sz="7200"/>
            </a:lvl3pPr>
            <a:lvl4pPr lvl="3" rtl="0" algn="ctr">
              <a:spcBef>
                <a:spcPts val="0"/>
              </a:spcBef>
              <a:spcAft>
                <a:spcPts val="0"/>
              </a:spcAft>
              <a:buSzPts val="7200"/>
              <a:buNone/>
              <a:defRPr b="1" sz="7200"/>
            </a:lvl4pPr>
            <a:lvl5pPr lvl="4" rtl="0" algn="ctr">
              <a:spcBef>
                <a:spcPts val="0"/>
              </a:spcBef>
              <a:spcAft>
                <a:spcPts val="0"/>
              </a:spcAft>
              <a:buSzPts val="7200"/>
              <a:buNone/>
              <a:defRPr b="1" sz="7200"/>
            </a:lvl5pPr>
            <a:lvl6pPr lvl="5" rtl="0" algn="ctr">
              <a:spcBef>
                <a:spcPts val="0"/>
              </a:spcBef>
              <a:spcAft>
                <a:spcPts val="0"/>
              </a:spcAft>
              <a:buSzPts val="7200"/>
              <a:buNone/>
              <a:defRPr b="1" sz="7200"/>
            </a:lvl6pPr>
            <a:lvl7pPr lvl="6" rtl="0" algn="ctr">
              <a:spcBef>
                <a:spcPts val="0"/>
              </a:spcBef>
              <a:spcAft>
                <a:spcPts val="0"/>
              </a:spcAft>
              <a:buSzPts val="7200"/>
              <a:buNone/>
              <a:defRPr b="1" sz="7200"/>
            </a:lvl7pPr>
            <a:lvl8pPr lvl="7" rtl="0" algn="ctr">
              <a:spcBef>
                <a:spcPts val="0"/>
              </a:spcBef>
              <a:spcAft>
                <a:spcPts val="0"/>
              </a:spcAft>
              <a:buSzPts val="7200"/>
              <a:buNone/>
              <a:defRPr b="1" sz="7200"/>
            </a:lvl8pPr>
            <a:lvl9pPr lvl="8" rtl="0" algn="ctr">
              <a:spcBef>
                <a:spcPts val="0"/>
              </a:spcBef>
              <a:spcAft>
                <a:spcPts val="0"/>
              </a:spcAft>
              <a:buSzPts val="7200"/>
              <a:buNone/>
              <a:defRPr b="1" sz="7200"/>
            </a:lvl9pPr>
          </a:lstStyle>
          <a:p>
            <a:r>
              <a:t>xx%</a:t>
            </a:r>
          </a:p>
        </p:txBody>
      </p:sp>
      <p:sp>
        <p:nvSpPr>
          <p:cNvPr id="219" name="Google Shape;219;p21"/>
          <p:cNvSpPr txBox="1"/>
          <p:nvPr>
            <p:ph hasCustomPrompt="1" idx="3" type="title"/>
          </p:nvPr>
        </p:nvSpPr>
        <p:spPr>
          <a:xfrm>
            <a:off x="2012538" y="3407225"/>
            <a:ext cx="3045600" cy="794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b="1" sz="5500">
                <a:solidFill>
                  <a:schemeClr val="accent2"/>
                </a:solidFill>
              </a:defRPr>
            </a:lvl1pPr>
            <a:lvl2pPr lvl="1" rtl="0" algn="ctr">
              <a:spcBef>
                <a:spcPts val="0"/>
              </a:spcBef>
              <a:spcAft>
                <a:spcPts val="0"/>
              </a:spcAft>
              <a:buSzPts val="7200"/>
              <a:buNone/>
              <a:defRPr b="1" sz="7200"/>
            </a:lvl2pPr>
            <a:lvl3pPr lvl="2" rtl="0" algn="ctr">
              <a:spcBef>
                <a:spcPts val="0"/>
              </a:spcBef>
              <a:spcAft>
                <a:spcPts val="0"/>
              </a:spcAft>
              <a:buSzPts val="7200"/>
              <a:buNone/>
              <a:defRPr b="1" sz="7200"/>
            </a:lvl3pPr>
            <a:lvl4pPr lvl="3" rtl="0" algn="ctr">
              <a:spcBef>
                <a:spcPts val="0"/>
              </a:spcBef>
              <a:spcAft>
                <a:spcPts val="0"/>
              </a:spcAft>
              <a:buSzPts val="7200"/>
              <a:buNone/>
              <a:defRPr b="1" sz="7200"/>
            </a:lvl4pPr>
            <a:lvl5pPr lvl="4" rtl="0" algn="ctr">
              <a:spcBef>
                <a:spcPts val="0"/>
              </a:spcBef>
              <a:spcAft>
                <a:spcPts val="0"/>
              </a:spcAft>
              <a:buSzPts val="7200"/>
              <a:buNone/>
              <a:defRPr b="1" sz="7200"/>
            </a:lvl5pPr>
            <a:lvl6pPr lvl="5" rtl="0" algn="ctr">
              <a:spcBef>
                <a:spcPts val="0"/>
              </a:spcBef>
              <a:spcAft>
                <a:spcPts val="0"/>
              </a:spcAft>
              <a:buSzPts val="7200"/>
              <a:buNone/>
              <a:defRPr b="1" sz="7200"/>
            </a:lvl6pPr>
            <a:lvl7pPr lvl="6" rtl="0" algn="ctr">
              <a:spcBef>
                <a:spcPts val="0"/>
              </a:spcBef>
              <a:spcAft>
                <a:spcPts val="0"/>
              </a:spcAft>
              <a:buSzPts val="7200"/>
              <a:buNone/>
              <a:defRPr b="1" sz="7200"/>
            </a:lvl7pPr>
            <a:lvl8pPr lvl="7" rtl="0" algn="ctr">
              <a:spcBef>
                <a:spcPts val="0"/>
              </a:spcBef>
              <a:spcAft>
                <a:spcPts val="0"/>
              </a:spcAft>
              <a:buSzPts val="7200"/>
              <a:buNone/>
              <a:defRPr b="1" sz="7200"/>
            </a:lvl8pPr>
            <a:lvl9pPr lvl="8" rtl="0" algn="ctr">
              <a:spcBef>
                <a:spcPts val="0"/>
              </a:spcBef>
              <a:spcAft>
                <a:spcPts val="0"/>
              </a:spcAft>
              <a:buSzPts val="7200"/>
              <a:buNone/>
              <a:defRPr b="1" sz="7200"/>
            </a:lvl9pPr>
          </a:lstStyle>
          <a:p>
            <a:r>
              <a:t>xx%</a:t>
            </a:r>
          </a:p>
        </p:txBody>
      </p:sp>
      <p:sp>
        <p:nvSpPr>
          <p:cNvPr id="220" name="Google Shape;220;p21"/>
          <p:cNvSpPr txBox="1"/>
          <p:nvPr>
            <p:ph idx="1" type="subTitle"/>
          </p:nvPr>
        </p:nvSpPr>
        <p:spPr>
          <a:xfrm>
            <a:off x="5713600" y="1710879"/>
            <a:ext cx="1417800" cy="28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1" name="Google Shape;221;p21"/>
          <p:cNvSpPr txBox="1"/>
          <p:nvPr>
            <p:ph idx="4" type="subTitle"/>
          </p:nvPr>
        </p:nvSpPr>
        <p:spPr>
          <a:xfrm>
            <a:off x="5713600" y="2685729"/>
            <a:ext cx="1417800" cy="28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2" name="Google Shape;222;p21"/>
          <p:cNvSpPr txBox="1"/>
          <p:nvPr>
            <p:ph idx="5" type="subTitle"/>
          </p:nvPr>
        </p:nvSpPr>
        <p:spPr>
          <a:xfrm>
            <a:off x="5713600" y="3660579"/>
            <a:ext cx="1417800" cy="28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3" name="Google Shape;223;p21"/>
          <p:cNvSpPr txBox="1"/>
          <p:nvPr>
            <p:ph idx="6"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spTree>
  </p:cSld>
  <p:clrMapOvr>
    <a:masterClrMapping/>
  </p:clrMapOvr>
  <p:extLst>
    <p:ext uri="{DCECCB84-F9BA-43D5-87BE-67443E8EF086}">
      <p15:sldGuideLst>
        <p15:guide id="1" orient="horz" pos="1618">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2">
  <p:cSld name="TITLE_AND_TWO_COLUMNS_1">
    <p:bg>
      <p:bgPr>
        <a:solidFill>
          <a:schemeClr val="lt2"/>
        </a:solidFill>
      </p:bgPr>
    </p:bg>
    <p:spTree>
      <p:nvGrpSpPr>
        <p:cNvPr id="224" name="Shape 224"/>
        <p:cNvGrpSpPr/>
        <p:nvPr/>
      </p:nvGrpSpPr>
      <p:grpSpPr>
        <a:xfrm>
          <a:off x="0" y="0"/>
          <a:ext cx="0" cy="0"/>
          <a:chOff x="0" y="0"/>
          <a:chExt cx="0" cy="0"/>
        </a:xfrm>
      </p:grpSpPr>
      <p:sp>
        <p:nvSpPr>
          <p:cNvPr id="225" name="Google Shape;225;p22"/>
          <p:cNvSpPr txBox="1"/>
          <p:nvPr>
            <p:ph type="ctrTitle"/>
          </p:nvPr>
        </p:nvSpPr>
        <p:spPr>
          <a:xfrm>
            <a:off x="1442650" y="1414501"/>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26" name="Google Shape;226;p22"/>
          <p:cNvSpPr txBox="1"/>
          <p:nvPr>
            <p:ph idx="1" type="subTitle"/>
          </p:nvPr>
        </p:nvSpPr>
        <p:spPr>
          <a:xfrm>
            <a:off x="1255025" y="1676250"/>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27" name="Google Shape;227;p22"/>
          <p:cNvSpPr txBox="1"/>
          <p:nvPr>
            <p:ph idx="2" type="ctrTitle"/>
          </p:nvPr>
        </p:nvSpPr>
        <p:spPr>
          <a:xfrm>
            <a:off x="4951100" y="1414501"/>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28" name="Google Shape;228;p22"/>
          <p:cNvSpPr txBox="1"/>
          <p:nvPr>
            <p:ph idx="3" type="subTitle"/>
          </p:nvPr>
        </p:nvSpPr>
        <p:spPr>
          <a:xfrm>
            <a:off x="4763514" y="1664100"/>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29" name="Google Shape;229;p22"/>
          <p:cNvSpPr txBox="1"/>
          <p:nvPr>
            <p:ph idx="4" type="ctrTitle"/>
          </p:nvPr>
        </p:nvSpPr>
        <p:spPr>
          <a:xfrm>
            <a:off x="1442650" y="2640276"/>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30" name="Google Shape;230;p22"/>
          <p:cNvSpPr txBox="1"/>
          <p:nvPr>
            <p:ph idx="5" type="subTitle"/>
          </p:nvPr>
        </p:nvSpPr>
        <p:spPr>
          <a:xfrm>
            <a:off x="1255025" y="2902036"/>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31" name="Google Shape;231;p22"/>
          <p:cNvSpPr txBox="1"/>
          <p:nvPr>
            <p:ph idx="6" type="ctrTitle"/>
          </p:nvPr>
        </p:nvSpPr>
        <p:spPr>
          <a:xfrm>
            <a:off x="4951100" y="2640276"/>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32" name="Google Shape;232;p22"/>
          <p:cNvSpPr txBox="1"/>
          <p:nvPr>
            <p:ph idx="7" type="subTitle"/>
          </p:nvPr>
        </p:nvSpPr>
        <p:spPr>
          <a:xfrm>
            <a:off x="4763400" y="2889886"/>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33" name="Google Shape;233;p22"/>
          <p:cNvSpPr txBox="1"/>
          <p:nvPr>
            <p:ph idx="8" type="ctrTitle"/>
          </p:nvPr>
        </p:nvSpPr>
        <p:spPr>
          <a:xfrm>
            <a:off x="1442650" y="3841776"/>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34" name="Google Shape;234;p22"/>
          <p:cNvSpPr txBox="1"/>
          <p:nvPr>
            <p:ph idx="9" type="subTitle"/>
          </p:nvPr>
        </p:nvSpPr>
        <p:spPr>
          <a:xfrm>
            <a:off x="1255025" y="4103525"/>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35" name="Google Shape;235;p22"/>
          <p:cNvSpPr txBox="1"/>
          <p:nvPr>
            <p:ph idx="13" type="ctrTitle"/>
          </p:nvPr>
        </p:nvSpPr>
        <p:spPr>
          <a:xfrm>
            <a:off x="4951100" y="3841776"/>
            <a:ext cx="2750100" cy="2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800"/>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36" name="Google Shape;236;p22"/>
          <p:cNvSpPr txBox="1"/>
          <p:nvPr>
            <p:ph idx="14" type="subTitle"/>
          </p:nvPr>
        </p:nvSpPr>
        <p:spPr>
          <a:xfrm>
            <a:off x="4763400" y="4091375"/>
            <a:ext cx="3125400" cy="50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37" name="Google Shape;237;p22"/>
          <p:cNvSpPr txBox="1"/>
          <p:nvPr>
            <p:ph idx="15"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3"/>
              </a:buClr>
              <a:buSzPts val="2800"/>
              <a:buNone/>
              <a:defRPr>
                <a:solidFill>
                  <a:schemeClr val="accent2"/>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grpSp>
        <p:nvGrpSpPr>
          <p:cNvPr id="238" name="Google Shape;238;p22"/>
          <p:cNvGrpSpPr/>
          <p:nvPr/>
        </p:nvGrpSpPr>
        <p:grpSpPr>
          <a:xfrm flipH="1">
            <a:off x="-1799051" y="-2044693"/>
            <a:ext cx="12873268" cy="9077704"/>
            <a:chOff x="-1799051" y="-2044693"/>
            <a:chExt cx="12873268" cy="9077704"/>
          </a:xfrm>
        </p:grpSpPr>
        <p:grpSp>
          <p:nvGrpSpPr>
            <p:cNvPr id="239" name="Google Shape;239;p22"/>
            <p:cNvGrpSpPr/>
            <p:nvPr/>
          </p:nvGrpSpPr>
          <p:grpSpPr>
            <a:xfrm rot="8873883">
              <a:off x="-1569674" y="-994238"/>
              <a:ext cx="4582588" cy="2177116"/>
              <a:chOff x="238125" y="1284825"/>
              <a:chExt cx="7143775" cy="3134400"/>
            </a:xfrm>
          </p:grpSpPr>
          <p:sp>
            <p:nvSpPr>
              <p:cNvPr id="240" name="Google Shape;240;p22"/>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2"/>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2"/>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22"/>
            <p:cNvGrpSpPr/>
            <p:nvPr/>
          </p:nvGrpSpPr>
          <p:grpSpPr>
            <a:xfrm rot="-1824645">
              <a:off x="6254773" y="3846765"/>
              <a:ext cx="4582387" cy="2176971"/>
              <a:chOff x="238125" y="1284825"/>
              <a:chExt cx="7143775" cy="3134400"/>
            </a:xfrm>
          </p:grpSpPr>
          <p:sp>
            <p:nvSpPr>
              <p:cNvPr id="244" name="Google Shape;244;p22"/>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2"/>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2"/>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extLst>
    <p:ext uri="{DCECCB84-F9BA-43D5-87BE-67443E8EF086}">
      <p15:sldGuideLst>
        <p15:guide id="1" orient="horz" pos="2115">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2">
    <p:spTree>
      <p:nvGrpSpPr>
        <p:cNvPr id="247" name="Shape 247"/>
        <p:cNvGrpSpPr/>
        <p:nvPr/>
      </p:nvGrpSpPr>
      <p:grpSpPr>
        <a:xfrm>
          <a:off x="0" y="0"/>
          <a:ext cx="0" cy="0"/>
          <a:chOff x="0" y="0"/>
          <a:chExt cx="0" cy="0"/>
        </a:xfrm>
      </p:grpSpPr>
      <p:sp>
        <p:nvSpPr>
          <p:cNvPr id="248" name="Google Shape;248;p23"/>
          <p:cNvSpPr txBox="1"/>
          <p:nvPr>
            <p:ph type="title"/>
          </p:nvPr>
        </p:nvSpPr>
        <p:spPr>
          <a:xfrm>
            <a:off x="722625" y="448050"/>
            <a:ext cx="7711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Font typeface="Montserrat ExtraBold"/>
              <a:buNone/>
              <a:defRPr>
                <a:solidFill>
                  <a:schemeClr val="accent2"/>
                </a:solidFill>
              </a:defRPr>
            </a:lvl1pPr>
            <a:lvl2pPr lvl="1"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rtl="0" algn="ctr">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p:txBody>
      </p:sp>
      <p:sp>
        <p:nvSpPr>
          <p:cNvPr id="249" name="Google Shape;249;p23"/>
          <p:cNvSpPr txBox="1"/>
          <p:nvPr>
            <p:ph idx="1" type="subTitle"/>
          </p:nvPr>
        </p:nvSpPr>
        <p:spPr>
          <a:xfrm>
            <a:off x="4581525" y="1179525"/>
            <a:ext cx="3849000" cy="34161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p:txBody>
      </p:sp>
      <p:sp>
        <p:nvSpPr>
          <p:cNvPr id="250" name="Google Shape;250;p23"/>
          <p:cNvSpPr txBox="1"/>
          <p:nvPr>
            <p:ph idx="2" type="subTitle"/>
          </p:nvPr>
        </p:nvSpPr>
        <p:spPr>
          <a:xfrm>
            <a:off x="713225" y="1179525"/>
            <a:ext cx="3849000" cy="34161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p:txBody>
      </p:sp>
      <p:grpSp>
        <p:nvGrpSpPr>
          <p:cNvPr id="251" name="Google Shape;251;p23"/>
          <p:cNvGrpSpPr/>
          <p:nvPr/>
        </p:nvGrpSpPr>
        <p:grpSpPr>
          <a:xfrm flipH="1">
            <a:off x="-1799051" y="-2044693"/>
            <a:ext cx="12873268" cy="9077704"/>
            <a:chOff x="-1799051" y="-2044693"/>
            <a:chExt cx="12873268" cy="9077704"/>
          </a:xfrm>
        </p:grpSpPr>
        <p:grpSp>
          <p:nvGrpSpPr>
            <p:cNvPr id="252" name="Google Shape;252;p23"/>
            <p:cNvGrpSpPr/>
            <p:nvPr/>
          </p:nvGrpSpPr>
          <p:grpSpPr>
            <a:xfrm rot="8873883">
              <a:off x="-1569674" y="-994238"/>
              <a:ext cx="4582588" cy="2177116"/>
              <a:chOff x="238125" y="1284825"/>
              <a:chExt cx="7143775" cy="3134400"/>
            </a:xfrm>
          </p:grpSpPr>
          <p:sp>
            <p:nvSpPr>
              <p:cNvPr id="253" name="Google Shape;253;p23"/>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3"/>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 name="Google Shape;256;p23"/>
            <p:cNvGrpSpPr/>
            <p:nvPr/>
          </p:nvGrpSpPr>
          <p:grpSpPr>
            <a:xfrm rot="-1824645">
              <a:off x="6254773" y="3846765"/>
              <a:ext cx="4582387" cy="2176971"/>
              <a:chOff x="238125" y="1284825"/>
              <a:chExt cx="7143775" cy="3134400"/>
            </a:xfrm>
          </p:grpSpPr>
          <p:sp>
            <p:nvSpPr>
              <p:cNvPr id="257" name="Google Shape;257;p23"/>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3"/>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3"/>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5">
    <p:spTree>
      <p:nvGrpSpPr>
        <p:cNvPr id="260" name="Shape 260"/>
        <p:cNvGrpSpPr/>
        <p:nvPr/>
      </p:nvGrpSpPr>
      <p:grpSpPr>
        <a:xfrm>
          <a:off x="0" y="0"/>
          <a:ext cx="0" cy="0"/>
          <a:chOff x="0" y="0"/>
          <a:chExt cx="0" cy="0"/>
        </a:xfrm>
      </p:grpSpPr>
      <p:sp>
        <p:nvSpPr>
          <p:cNvPr id="261" name="Google Shape;261;p24"/>
          <p:cNvSpPr txBox="1"/>
          <p:nvPr>
            <p:ph type="title"/>
          </p:nvPr>
        </p:nvSpPr>
        <p:spPr>
          <a:xfrm>
            <a:off x="723900" y="552813"/>
            <a:ext cx="4314300" cy="990600"/>
          </a:xfrm>
          <a:prstGeom prst="rect">
            <a:avLst/>
          </a:prstGeom>
        </p:spPr>
        <p:txBody>
          <a:bodyPr anchorCtr="0" anchor="t" bIns="91425" lIns="91425" spcFirstLastPara="1" rIns="91425" wrap="square" tIns="91425">
            <a:noAutofit/>
          </a:bodyPr>
          <a:lstStyle>
            <a:lvl1pPr lvl="0" rtl="0">
              <a:spcBef>
                <a:spcPts val="0"/>
              </a:spcBef>
              <a:spcAft>
                <a:spcPts val="0"/>
              </a:spcAft>
              <a:buSzPts val="5000"/>
              <a:buNone/>
              <a:defRPr sz="50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2" name="Google Shape;262;p24"/>
          <p:cNvSpPr txBox="1"/>
          <p:nvPr>
            <p:ph idx="1" type="subTitle"/>
          </p:nvPr>
        </p:nvSpPr>
        <p:spPr>
          <a:xfrm>
            <a:off x="723900" y="1399372"/>
            <a:ext cx="4314300" cy="137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800"/>
              <a:buNone/>
              <a:defRPr sz="1400">
                <a:solidFill>
                  <a:schemeClr val="dk1"/>
                </a:solidFill>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263" name="Google Shape;263;p24"/>
          <p:cNvSpPr txBox="1"/>
          <p:nvPr/>
        </p:nvSpPr>
        <p:spPr>
          <a:xfrm>
            <a:off x="669225" y="3323525"/>
            <a:ext cx="3785400" cy="7140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0"/>
              </a:spcAft>
              <a:buClr>
                <a:schemeClr val="dk1"/>
              </a:buClr>
              <a:buSzPts val="1100"/>
              <a:buFont typeface="Arial"/>
              <a:buNone/>
            </a:pPr>
            <a:r>
              <a:rPr lang="en" sz="1200">
                <a:solidFill>
                  <a:schemeClr val="dk1"/>
                </a:solidFill>
                <a:latin typeface="Public Sans"/>
                <a:ea typeface="Public Sans"/>
                <a:cs typeface="Public Sans"/>
                <a:sym typeface="Public Sans"/>
              </a:rPr>
              <a:t>This presentation template was created by </a:t>
            </a:r>
            <a:r>
              <a:rPr b="1" lang="en" sz="1200">
                <a:solidFill>
                  <a:schemeClr val="dk1"/>
                </a:solidFill>
                <a:uFill>
                  <a:noFill/>
                </a:uFill>
                <a:latin typeface="Public Sans"/>
                <a:ea typeface="Public Sans"/>
                <a:cs typeface="Public Sans"/>
                <a:sym typeface="Public Sans"/>
                <a:hlinkClick r:id="rId2">
                  <a:extLst>
                    <a:ext uri="{A12FA001-AC4F-418D-AE19-62706E023703}">
                      <ahyp:hlinkClr val="tx"/>
                    </a:ext>
                  </a:extLst>
                </a:hlinkClick>
              </a:rPr>
              <a:t>Slidesgo</a:t>
            </a:r>
            <a:r>
              <a:rPr b="1" lang="en" sz="1200">
                <a:solidFill>
                  <a:schemeClr val="dk1"/>
                </a:solidFill>
                <a:latin typeface="Public Sans"/>
                <a:ea typeface="Public Sans"/>
                <a:cs typeface="Public Sans"/>
                <a:sym typeface="Public Sans"/>
              </a:rPr>
              <a:t>,</a:t>
            </a:r>
            <a:r>
              <a:rPr lang="en" sz="1200">
                <a:solidFill>
                  <a:schemeClr val="dk1"/>
                </a:solidFill>
                <a:latin typeface="Public Sans"/>
                <a:ea typeface="Public Sans"/>
                <a:cs typeface="Public Sans"/>
                <a:sym typeface="Public Sans"/>
              </a:rPr>
              <a:t> including icons by </a:t>
            </a:r>
            <a:r>
              <a:rPr b="1" lang="en" sz="1200">
                <a:solidFill>
                  <a:schemeClr val="dk1"/>
                </a:solidFill>
                <a:uFill>
                  <a:noFill/>
                </a:uFill>
                <a:latin typeface="Public Sans"/>
                <a:ea typeface="Public Sans"/>
                <a:cs typeface="Public Sans"/>
                <a:sym typeface="Public Sans"/>
                <a:hlinkClick r:id="rId3">
                  <a:extLst>
                    <a:ext uri="{A12FA001-AC4F-418D-AE19-62706E023703}">
                      <ahyp:hlinkClr val="tx"/>
                    </a:ext>
                  </a:extLst>
                </a:hlinkClick>
              </a:rPr>
              <a:t>Flaticon</a:t>
            </a:r>
            <a:r>
              <a:rPr lang="en" sz="1200">
                <a:solidFill>
                  <a:schemeClr val="dk1"/>
                </a:solidFill>
                <a:latin typeface="Public Sans"/>
                <a:ea typeface="Public Sans"/>
                <a:cs typeface="Public Sans"/>
                <a:sym typeface="Public Sans"/>
              </a:rPr>
              <a:t>, infographics &amp; images by </a:t>
            </a:r>
            <a:r>
              <a:rPr b="1" lang="en" sz="1200">
                <a:solidFill>
                  <a:schemeClr val="dk1"/>
                </a:solidFill>
                <a:uFill>
                  <a:noFill/>
                </a:uFill>
                <a:latin typeface="Public Sans"/>
                <a:ea typeface="Public Sans"/>
                <a:cs typeface="Public Sans"/>
                <a:sym typeface="Public Sans"/>
                <a:hlinkClick r:id="rId4">
                  <a:extLst>
                    <a:ext uri="{A12FA001-AC4F-418D-AE19-62706E023703}">
                      <ahyp:hlinkClr val="tx"/>
                    </a:ext>
                  </a:extLst>
                </a:hlinkClick>
              </a:rPr>
              <a:t>Freepik</a:t>
            </a:r>
            <a:r>
              <a:rPr lang="en" sz="1200">
                <a:solidFill>
                  <a:schemeClr val="dk1"/>
                </a:solidFill>
                <a:latin typeface="Public Sans"/>
                <a:ea typeface="Public Sans"/>
                <a:cs typeface="Public Sans"/>
                <a:sym typeface="Public Sans"/>
              </a:rPr>
              <a:t> and illustrations by </a:t>
            </a:r>
            <a:r>
              <a:rPr b="1" lang="en" sz="1200">
                <a:solidFill>
                  <a:schemeClr val="dk1"/>
                </a:solidFill>
                <a:uFill>
                  <a:noFill/>
                </a:uFill>
                <a:latin typeface="Public Sans"/>
                <a:ea typeface="Public Sans"/>
                <a:cs typeface="Public Sans"/>
                <a:sym typeface="Public Sans"/>
                <a:hlinkClick r:id="rId5">
                  <a:extLst>
                    <a:ext uri="{A12FA001-AC4F-418D-AE19-62706E023703}">
                      <ahyp:hlinkClr val="tx"/>
                    </a:ext>
                  </a:extLst>
                </a:hlinkClick>
              </a:rPr>
              <a:t>Stories</a:t>
            </a:r>
            <a:endParaRPr sz="1200">
              <a:solidFill>
                <a:schemeClr val="dk1"/>
              </a:solidFill>
              <a:latin typeface="Public Sans"/>
              <a:ea typeface="Public Sans"/>
              <a:cs typeface="Public Sans"/>
              <a:sym typeface="Public Sans"/>
            </a:endParaRPr>
          </a:p>
          <a:p>
            <a:pPr indent="0" lvl="0" marL="0" rtl="0" algn="l">
              <a:spcBef>
                <a:spcPts val="300"/>
              </a:spcBef>
              <a:spcAft>
                <a:spcPts val="0"/>
              </a:spcAft>
              <a:buNone/>
            </a:pPr>
            <a:r>
              <a:t/>
            </a:r>
            <a:endParaRPr sz="1000">
              <a:latin typeface="Public Sans"/>
              <a:ea typeface="Public Sans"/>
              <a:cs typeface="Public Sans"/>
              <a:sym typeface="Public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ONLY_1_1_1">
    <p:bg>
      <p:bgPr>
        <a:solidFill>
          <a:schemeClr val="lt2"/>
        </a:solidFill>
      </p:bgPr>
    </p:bg>
    <p:spTree>
      <p:nvGrpSpPr>
        <p:cNvPr id="264" name="Shape 264"/>
        <p:cNvGrpSpPr/>
        <p:nvPr/>
      </p:nvGrpSpPr>
      <p:grpSpPr>
        <a:xfrm>
          <a:off x="0" y="0"/>
          <a:ext cx="0" cy="0"/>
          <a:chOff x="0" y="0"/>
          <a:chExt cx="0" cy="0"/>
        </a:xfrm>
      </p:grpSpPr>
      <p:sp>
        <p:nvSpPr>
          <p:cNvPr id="265" name="Google Shape;265;p25"/>
          <p:cNvSpPr txBox="1"/>
          <p:nvPr>
            <p:ph type="title"/>
          </p:nvPr>
        </p:nvSpPr>
        <p:spPr>
          <a:xfrm>
            <a:off x="713025" y="448050"/>
            <a:ext cx="7761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2800"/>
              <a:buFont typeface="Montserrat ExtraBold"/>
              <a:buNone/>
              <a:defRPr>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p:txBody>
      </p:sp>
      <p:sp>
        <p:nvSpPr>
          <p:cNvPr id="266" name="Google Shape;266;p25"/>
          <p:cNvSpPr txBox="1"/>
          <p:nvPr>
            <p:ph idx="1" type="subTitle"/>
          </p:nvPr>
        </p:nvSpPr>
        <p:spPr>
          <a:xfrm>
            <a:off x="711650" y="2313351"/>
            <a:ext cx="2395500" cy="1371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67" name="Google Shape;267;p25"/>
          <p:cNvGrpSpPr/>
          <p:nvPr/>
        </p:nvGrpSpPr>
        <p:grpSpPr>
          <a:xfrm rot="10800000">
            <a:off x="7442564" y="3761069"/>
            <a:ext cx="2972327" cy="2292212"/>
            <a:chOff x="-1003293" y="-1074205"/>
            <a:chExt cx="2972327" cy="2292212"/>
          </a:xfrm>
        </p:grpSpPr>
        <p:sp>
          <p:nvSpPr>
            <p:cNvPr id="268" name="Google Shape;268;p25"/>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5"/>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5"/>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5"/>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ONLY_1_1_1_2">
    <p:spTree>
      <p:nvGrpSpPr>
        <p:cNvPr id="272" name="Shape 272"/>
        <p:cNvGrpSpPr/>
        <p:nvPr/>
      </p:nvGrpSpPr>
      <p:grpSpPr>
        <a:xfrm>
          <a:off x="0" y="0"/>
          <a:ext cx="0" cy="0"/>
          <a:chOff x="0" y="0"/>
          <a:chExt cx="0" cy="0"/>
        </a:xfrm>
      </p:grpSpPr>
      <p:sp>
        <p:nvSpPr>
          <p:cNvPr id="273" name="Google Shape;273;p26"/>
          <p:cNvSpPr txBox="1"/>
          <p:nvPr>
            <p:ph type="title"/>
          </p:nvPr>
        </p:nvSpPr>
        <p:spPr>
          <a:xfrm>
            <a:off x="713225" y="448050"/>
            <a:ext cx="7715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800"/>
              <a:buFont typeface="Montserrat ExtraBold"/>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4" name="Google Shape;274;p26"/>
          <p:cNvSpPr txBox="1"/>
          <p:nvPr>
            <p:ph idx="1" type="subTitle"/>
          </p:nvPr>
        </p:nvSpPr>
        <p:spPr>
          <a:xfrm>
            <a:off x="6020225" y="2313429"/>
            <a:ext cx="2410500" cy="1371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75" name="Google Shape;275;p26"/>
          <p:cNvGrpSpPr/>
          <p:nvPr/>
        </p:nvGrpSpPr>
        <p:grpSpPr>
          <a:xfrm>
            <a:off x="-1003293" y="-1074205"/>
            <a:ext cx="2972327" cy="2292212"/>
            <a:chOff x="-1003293" y="-1074205"/>
            <a:chExt cx="2972327" cy="2292212"/>
          </a:xfrm>
        </p:grpSpPr>
        <p:sp>
          <p:nvSpPr>
            <p:cNvPr id="276" name="Google Shape;276;p26"/>
            <p:cNvSpPr/>
            <p:nvPr/>
          </p:nvSpPr>
          <p:spPr>
            <a:xfrm rot="-1799789">
              <a:off x="-1107995" y="-383534"/>
              <a:ext cx="2855704" cy="346358"/>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6"/>
            <p:cNvSpPr/>
            <p:nvPr/>
          </p:nvSpPr>
          <p:spPr>
            <a:xfrm rot="-1799789">
              <a:off x="-966952" y="-74753"/>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6"/>
            <p:cNvSpPr/>
            <p:nvPr/>
          </p:nvSpPr>
          <p:spPr>
            <a:xfrm rot="-1799789">
              <a:off x="-858335" y="113377"/>
              <a:ext cx="2855704" cy="21719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6"/>
            <p:cNvSpPr/>
            <p:nvPr/>
          </p:nvSpPr>
          <p:spPr>
            <a:xfrm rot="-1799789">
              <a:off x="-749718" y="301508"/>
              <a:ext cx="2855704" cy="2171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3">
    <p:spTree>
      <p:nvGrpSpPr>
        <p:cNvPr id="280" name="Shape 28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84" name="Shape 28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 name="Google Shape;20;p4"/>
          <p:cNvSpPr txBox="1"/>
          <p:nvPr>
            <p:ph idx="1" type="subTitle"/>
          </p:nvPr>
        </p:nvSpPr>
        <p:spPr>
          <a:xfrm>
            <a:off x="721625" y="2233331"/>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 name="Google Shape;21;p4"/>
          <p:cNvSpPr txBox="1"/>
          <p:nvPr>
            <p:ph idx="2" type="subTitle"/>
          </p:nvPr>
        </p:nvSpPr>
        <p:spPr>
          <a:xfrm>
            <a:off x="721625" y="189883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 name="Google Shape;22;p4"/>
          <p:cNvSpPr txBox="1"/>
          <p:nvPr>
            <p:ph idx="3" type="subTitle"/>
          </p:nvPr>
        </p:nvSpPr>
        <p:spPr>
          <a:xfrm>
            <a:off x="3404144" y="2233331"/>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 name="Google Shape;23;p4"/>
          <p:cNvSpPr txBox="1"/>
          <p:nvPr>
            <p:ph idx="4" type="subTitle"/>
          </p:nvPr>
        </p:nvSpPr>
        <p:spPr>
          <a:xfrm>
            <a:off x="3404144" y="189883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 name="Google Shape;24;p4"/>
          <p:cNvSpPr txBox="1"/>
          <p:nvPr>
            <p:ph idx="5" type="subTitle"/>
          </p:nvPr>
        </p:nvSpPr>
        <p:spPr>
          <a:xfrm>
            <a:off x="6086662" y="2233331"/>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5" name="Google Shape;25;p4"/>
          <p:cNvSpPr txBox="1"/>
          <p:nvPr>
            <p:ph idx="6" type="subTitle"/>
          </p:nvPr>
        </p:nvSpPr>
        <p:spPr>
          <a:xfrm>
            <a:off x="6086662" y="189883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6" name="Google Shape;26;p4"/>
          <p:cNvSpPr txBox="1"/>
          <p:nvPr>
            <p:ph idx="7" type="subTitle"/>
          </p:nvPr>
        </p:nvSpPr>
        <p:spPr>
          <a:xfrm>
            <a:off x="721625" y="4084725"/>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 name="Google Shape;27;p4"/>
          <p:cNvSpPr txBox="1"/>
          <p:nvPr>
            <p:ph idx="8" type="subTitle"/>
          </p:nvPr>
        </p:nvSpPr>
        <p:spPr>
          <a:xfrm>
            <a:off x="721625" y="373966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8" name="Google Shape;28;p4"/>
          <p:cNvSpPr txBox="1"/>
          <p:nvPr>
            <p:ph idx="9" type="subTitle"/>
          </p:nvPr>
        </p:nvSpPr>
        <p:spPr>
          <a:xfrm>
            <a:off x="3404144" y="4084725"/>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9" name="Google Shape;29;p4"/>
          <p:cNvSpPr txBox="1"/>
          <p:nvPr>
            <p:ph idx="13" type="subTitle"/>
          </p:nvPr>
        </p:nvSpPr>
        <p:spPr>
          <a:xfrm>
            <a:off x="3404144" y="373966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 name="Google Shape;30;p4"/>
          <p:cNvSpPr txBox="1"/>
          <p:nvPr>
            <p:ph idx="14" type="subTitle"/>
          </p:nvPr>
        </p:nvSpPr>
        <p:spPr>
          <a:xfrm>
            <a:off x="6086662" y="4084725"/>
            <a:ext cx="2401200" cy="66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1" name="Google Shape;31;p4"/>
          <p:cNvSpPr txBox="1"/>
          <p:nvPr>
            <p:ph idx="15" type="subTitle"/>
          </p:nvPr>
        </p:nvSpPr>
        <p:spPr>
          <a:xfrm>
            <a:off x="6086662" y="3739661"/>
            <a:ext cx="2401200" cy="41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20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2" name="Google Shape;32;p4"/>
          <p:cNvSpPr txBox="1"/>
          <p:nvPr>
            <p:ph hasCustomPrompt="1" idx="16" type="title"/>
          </p:nvPr>
        </p:nvSpPr>
        <p:spPr>
          <a:xfrm>
            <a:off x="1443825" y="1520000"/>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3" name="Google Shape;33;p4"/>
          <p:cNvSpPr txBox="1"/>
          <p:nvPr>
            <p:ph hasCustomPrompt="1" idx="17" type="title"/>
          </p:nvPr>
        </p:nvSpPr>
        <p:spPr>
          <a:xfrm>
            <a:off x="1443825" y="3361625"/>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4" name="Google Shape;34;p4"/>
          <p:cNvSpPr txBox="1"/>
          <p:nvPr>
            <p:ph hasCustomPrompt="1" idx="18" type="title"/>
          </p:nvPr>
        </p:nvSpPr>
        <p:spPr>
          <a:xfrm>
            <a:off x="4126405" y="1520031"/>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5" name="Google Shape;35;p4"/>
          <p:cNvSpPr txBox="1"/>
          <p:nvPr>
            <p:ph hasCustomPrompt="1" idx="19" type="title"/>
          </p:nvPr>
        </p:nvSpPr>
        <p:spPr>
          <a:xfrm>
            <a:off x="4126476" y="3361625"/>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6" name="Google Shape;36;p4"/>
          <p:cNvSpPr txBox="1"/>
          <p:nvPr>
            <p:ph hasCustomPrompt="1" idx="20" type="title"/>
          </p:nvPr>
        </p:nvSpPr>
        <p:spPr>
          <a:xfrm>
            <a:off x="6808802" y="1520031"/>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7" name="Google Shape;37;p4"/>
          <p:cNvSpPr txBox="1"/>
          <p:nvPr>
            <p:ph hasCustomPrompt="1" idx="21" type="title"/>
          </p:nvPr>
        </p:nvSpPr>
        <p:spPr>
          <a:xfrm>
            <a:off x="6808727" y="3361625"/>
            <a:ext cx="956400" cy="41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grpSp>
        <p:nvGrpSpPr>
          <p:cNvPr id="38" name="Google Shape;38;p4"/>
          <p:cNvGrpSpPr/>
          <p:nvPr/>
        </p:nvGrpSpPr>
        <p:grpSpPr>
          <a:xfrm rot="8873883">
            <a:off x="-1569674" y="-994238"/>
            <a:ext cx="4582588" cy="2177116"/>
            <a:chOff x="238125" y="1284825"/>
            <a:chExt cx="7143775" cy="3134400"/>
          </a:xfrm>
        </p:grpSpPr>
        <p:sp>
          <p:nvSpPr>
            <p:cNvPr id="39" name="Google Shape;39;p4"/>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4"/>
          <p:cNvGrpSpPr/>
          <p:nvPr/>
        </p:nvGrpSpPr>
        <p:grpSpPr>
          <a:xfrm rot="-1824645">
            <a:off x="6254773" y="3846765"/>
            <a:ext cx="4582387" cy="2176971"/>
            <a:chOff x="238125" y="1284825"/>
            <a:chExt cx="7143775" cy="3134400"/>
          </a:xfrm>
        </p:grpSpPr>
        <p:sp>
          <p:nvSpPr>
            <p:cNvPr id="43" name="Google Shape;43;p4"/>
            <p:cNvSpPr/>
            <p:nvPr/>
          </p:nvSpPr>
          <p:spPr>
            <a:xfrm>
              <a:off x="403125" y="1688475"/>
              <a:ext cx="6978775" cy="2730750"/>
            </a:xfrm>
            <a:custGeom>
              <a:rect b="b" l="l" r="r" t="t"/>
              <a:pathLst>
                <a:path extrusionOk="0" h="109230" w="279151">
                  <a:moveTo>
                    <a:pt x="223184" y="1"/>
                  </a:moveTo>
                  <a:lnTo>
                    <a:pt x="222283" y="25"/>
                  </a:lnTo>
                  <a:lnTo>
                    <a:pt x="221381" y="50"/>
                  </a:lnTo>
                  <a:lnTo>
                    <a:pt x="220480" y="98"/>
                  </a:lnTo>
                  <a:lnTo>
                    <a:pt x="219579" y="171"/>
                  </a:lnTo>
                  <a:lnTo>
                    <a:pt x="218678" y="269"/>
                  </a:lnTo>
                  <a:lnTo>
                    <a:pt x="217874" y="366"/>
                  </a:lnTo>
                  <a:lnTo>
                    <a:pt x="217046" y="488"/>
                  </a:lnTo>
                  <a:lnTo>
                    <a:pt x="216267" y="610"/>
                  </a:lnTo>
                  <a:lnTo>
                    <a:pt x="215463" y="756"/>
                  </a:lnTo>
                  <a:lnTo>
                    <a:pt x="214660" y="902"/>
                  </a:lnTo>
                  <a:lnTo>
                    <a:pt x="213880" y="1072"/>
                  </a:lnTo>
                  <a:lnTo>
                    <a:pt x="213101" y="1267"/>
                  </a:lnTo>
                  <a:lnTo>
                    <a:pt x="212322" y="1462"/>
                  </a:lnTo>
                  <a:lnTo>
                    <a:pt x="211542" y="1681"/>
                  </a:lnTo>
                  <a:lnTo>
                    <a:pt x="210763" y="1925"/>
                  </a:lnTo>
                  <a:lnTo>
                    <a:pt x="210008" y="2168"/>
                  </a:lnTo>
                  <a:lnTo>
                    <a:pt x="209253" y="2436"/>
                  </a:lnTo>
                  <a:lnTo>
                    <a:pt x="208498" y="2704"/>
                  </a:lnTo>
                  <a:lnTo>
                    <a:pt x="207767" y="2996"/>
                  </a:lnTo>
                  <a:lnTo>
                    <a:pt x="207037" y="3313"/>
                  </a:lnTo>
                  <a:lnTo>
                    <a:pt x="206306" y="3630"/>
                  </a:lnTo>
                  <a:lnTo>
                    <a:pt x="205575" y="3971"/>
                  </a:lnTo>
                  <a:lnTo>
                    <a:pt x="204869" y="4336"/>
                  </a:lnTo>
                  <a:lnTo>
                    <a:pt x="204163" y="4701"/>
                  </a:lnTo>
                  <a:lnTo>
                    <a:pt x="203481" y="5091"/>
                  </a:lnTo>
                  <a:lnTo>
                    <a:pt x="202775" y="5481"/>
                  </a:lnTo>
                  <a:lnTo>
                    <a:pt x="202093" y="5895"/>
                  </a:lnTo>
                  <a:lnTo>
                    <a:pt x="201435" y="6333"/>
                  </a:lnTo>
                  <a:lnTo>
                    <a:pt x="200778" y="6796"/>
                  </a:lnTo>
                  <a:lnTo>
                    <a:pt x="200120" y="7258"/>
                  </a:lnTo>
                  <a:lnTo>
                    <a:pt x="199462" y="7721"/>
                  </a:lnTo>
                  <a:lnTo>
                    <a:pt x="198829" y="8233"/>
                  </a:lnTo>
                  <a:lnTo>
                    <a:pt x="198220" y="8744"/>
                  </a:lnTo>
                  <a:lnTo>
                    <a:pt x="197587" y="9255"/>
                  </a:lnTo>
                  <a:lnTo>
                    <a:pt x="196978" y="9791"/>
                  </a:lnTo>
                  <a:lnTo>
                    <a:pt x="196394" y="10351"/>
                  </a:lnTo>
                  <a:lnTo>
                    <a:pt x="195809" y="10936"/>
                  </a:lnTo>
                  <a:lnTo>
                    <a:pt x="194859" y="11910"/>
                  </a:lnTo>
                  <a:lnTo>
                    <a:pt x="193958" y="12933"/>
                  </a:lnTo>
                  <a:lnTo>
                    <a:pt x="193057" y="13980"/>
                  </a:lnTo>
                  <a:lnTo>
                    <a:pt x="192180" y="15052"/>
                  </a:lnTo>
                  <a:lnTo>
                    <a:pt x="191352" y="16148"/>
                  </a:lnTo>
                  <a:lnTo>
                    <a:pt x="190524" y="17244"/>
                  </a:lnTo>
                  <a:lnTo>
                    <a:pt x="189696" y="18388"/>
                  </a:lnTo>
                  <a:lnTo>
                    <a:pt x="188893" y="19533"/>
                  </a:lnTo>
                  <a:lnTo>
                    <a:pt x="187334" y="21847"/>
                  </a:lnTo>
                  <a:lnTo>
                    <a:pt x="185775" y="24209"/>
                  </a:lnTo>
                  <a:lnTo>
                    <a:pt x="184217" y="26547"/>
                  </a:lnTo>
                  <a:lnTo>
                    <a:pt x="182658" y="28885"/>
                  </a:lnTo>
                  <a:lnTo>
                    <a:pt x="181854" y="30030"/>
                  </a:lnTo>
                  <a:lnTo>
                    <a:pt x="181026" y="31174"/>
                  </a:lnTo>
                  <a:lnTo>
                    <a:pt x="180198" y="32295"/>
                  </a:lnTo>
                  <a:lnTo>
                    <a:pt x="179370" y="33391"/>
                  </a:lnTo>
                  <a:lnTo>
                    <a:pt x="178493" y="34486"/>
                  </a:lnTo>
                  <a:lnTo>
                    <a:pt x="177592" y="35534"/>
                  </a:lnTo>
                  <a:lnTo>
                    <a:pt x="176691" y="36557"/>
                  </a:lnTo>
                  <a:lnTo>
                    <a:pt x="175741" y="37555"/>
                  </a:lnTo>
                  <a:lnTo>
                    <a:pt x="174767" y="38529"/>
                  </a:lnTo>
                  <a:lnTo>
                    <a:pt x="173769" y="39455"/>
                  </a:lnTo>
                  <a:lnTo>
                    <a:pt x="172721" y="40331"/>
                  </a:lnTo>
                  <a:lnTo>
                    <a:pt x="172186" y="40770"/>
                  </a:lnTo>
                  <a:lnTo>
                    <a:pt x="171625" y="41184"/>
                  </a:lnTo>
                  <a:lnTo>
                    <a:pt x="171090" y="41598"/>
                  </a:lnTo>
                  <a:lnTo>
                    <a:pt x="170505" y="41988"/>
                  </a:lnTo>
                  <a:lnTo>
                    <a:pt x="169945" y="42377"/>
                  </a:lnTo>
                  <a:lnTo>
                    <a:pt x="169336" y="42743"/>
                  </a:lnTo>
                  <a:lnTo>
                    <a:pt x="168752" y="43108"/>
                  </a:lnTo>
                  <a:lnTo>
                    <a:pt x="168143" y="43449"/>
                  </a:lnTo>
                  <a:lnTo>
                    <a:pt x="167510" y="43790"/>
                  </a:lnTo>
                  <a:lnTo>
                    <a:pt x="166876" y="44106"/>
                  </a:lnTo>
                  <a:lnTo>
                    <a:pt x="166267" y="44399"/>
                  </a:lnTo>
                  <a:lnTo>
                    <a:pt x="165634" y="44667"/>
                  </a:lnTo>
                  <a:lnTo>
                    <a:pt x="165025" y="44910"/>
                  </a:lnTo>
                  <a:lnTo>
                    <a:pt x="164416" y="45129"/>
                  </a:lnTo>
                  <a:lnTo>
                    <a:pt x="163783" y="45324"/>
                  </a:lnTo>
                  <a:lnTo>
                    <a:pt x="163174" y="45519"/>
                  </a:lnTo>
                  <a:lnTo>
                    <a:pt x="162566" y="45665"/>
                  </a:lnTo>
                  <a:lnTo>
                    <a:pt x="161957" y="45811"/>
                  </a:lnTo>
                  <a:lnTo>
                    <a:pt x="161323" y="45933"/>
                  </a:lnTo>
                  <a:lnTo>
                    <a:pt x="160715" y="46030"/>
                  </a:lnTo>
                  <a:lnTo>
                    <a:pt x="160106" y="46128"/>
                  </a:lnTo>
                  <a:lnTo>
                    <a:pt x="159497" y="46177"/>
                  </a:lnTo>
                  <a:lnTo>
                    <a:pt x="158888" y="46250"/>
                  </a:lnTo>
                  <a:lnTo>
                    <a:pt x="158279" y="46274"/>
                  </a:lnTo>
                  <a:lnTo>
                    <a:pt x="157646" y="46298"/>
                  </a:lnTo>
                  <a:lnTo>
                    <a:pt x="157037" y="46298"/>
                  </a:lnTo>
                  <a:lnTo>
                    <a:pt x="155819" y="46250"/>
                  </a:lnTo>
                  <a:lnTo>
                    <a:pt x="154602" y="46177"/>
                  </a:lnTo>
                  <a:lnTo>
                    <a:pt x="153384" y="46030"/>
                  </a:lnTo>
                  <a:lnTo>
                    <a:pt x="152166" y="45860"/>
                  </a:lnTo>
                  <a:lnTo>
                    <a:pt x="150924" y="45641"/>
                  </a:lnTo>
                  <a:lnTo>
                    <a:pt x="149706" y="45397"/>
                  </a:lnTo>
                  <a:lnTo>
                    <a:pt x="148489" y="45105"/>
                  </a:lnTo>
                  <a:lnTo>
                    <a:pt x="147271" y="44813"/>
                  </a:lnTo>
                  <a:lnTo>
                    <a:pt x="146053" y="44472"/>
                  </a:lnTo>
                  <a:lnTo>
                    <a:pt x="144836" y="44155"/>
                  </a:lnTo>
                  <a:lnTo>
                    <a:pt x="142376" y="43449"/>
                  </a:lnTo>
                  <a:lnTo>
                    <a:pt x="139916" y="42743"/>
                  </a:lnTo>
                  <a:lnTo>
                    <a:pt x="137481" y="42061"/>
                  </a:lnTo>
                  <a:lnTo>
                    <a:pt x="136238" y="41744"/>
                  </a:lnTo>
                  <a:lnTo>
                    <a:pt x="135021" y="41452"/>
                  </a:lnTo>
                  <a:lnTo>
                    <a:pt x="133779" y="41184"/>
                  </a:lnTo>
                  <a:lnTo>
                    <a:pt x="132537" y="40965"/>
                  </a:lnTo>
                  <a:lnTo>
                    <a:pt x="131295" y="40770"/>
                  </a:lnTo>
                  <a:lnTo>
                    <a:pt x="130052" y="40624"/>
                  </a:lnTo>
                  <a:lnTo>
                    <a:pt x="128835" y="40502"/>
                  </a:lnTo>
                  <a:lnTo>
                    <a:pt x="127568" y="40453"/>
                  </a:lnTo>
                  <a:lnTo>
                    <a:pt x="125523" y="40453"/>
                  </a:lnTo>
                  <a:lnTo>
                    <a:pt x="124500" y="40502"/>
                  </a:lnTo>
                  <a:lnTo>
                    <a:pt x="123501" y="40575"/>
                  </a:lnTo>
                  <a:lnTo>
                    <a:pt x="122503" y="40648"/>
                  </a:lnTo>
                  <a:lnTo>
                    <a:pt x="121504" y="40770"/>
                  </a:lnTo>
                  <a:lnTo>
                    <a:pt x="120530" y="40916"/>
                  </a:lnTo>
                  <a:lnTo>
                    <a:pt x="119556" y="41086"/>
                  </a:lnTo>
                  <a:lnTo>
                    <a:pt x="118582" y="41257"/>
                  </a:lnTo>
                  <a:lnTo>
                    <a:pt x="117607" y="41476"/>
                  </a:lnTo>
                  <a:lnTo>
                    <a:pt x="116658" y="41695"/>
                  </a:lnTo>
                  <a:lnTo>
                    <a:pt x="115708" y="41963"/>
                  </a:lnTo>
                  <a:lnTo>
                    <a:pt x="114782" y="42231"/>
                  </a:lnTo>
                  <a:lnTo>
                    <a:pt x="113857" y="42523"/>
                  </a:lnTo>
                  <a:lnTo>
                    <a:pt x="112931" y="42840"/>
                  </a:lnTo>
                  <a:lnTo>
                    <a:pt x="112006" y="43181"/>
                  </a:lnTo>
                  <a:lnTo>
                    <a:pt x="111105" y="43522"/>
                  </a:lnTo>
                  <a:lnTo>
                    <a:pt x="110204" y="43912"/>
                  </a:lnTo>
                  <a:lnTo>
                    <a:pt x="109303" y="44301"/>
                  </a:lnTo>
                  <a:lnTo>
                    <a:pt x="108426" y="44691"/>
                  </a:lnTo>
                  <a:lnTo>
                    <a:pt x="107549" y="45129"/>
                  </a:lnTo>
                  <a:lnTo>
                    <a:pt x="106672" y="45568"/>
                  </a:lnTo>
                  <a:lnTo>
                    <a:pt x="105795" y="46030"/>
                  </a:lnTo>
                  <a:lnTo>
                    <a:pt x="104943" y="46493"/>
                  </a:lnTo>
                  <a:lnTo>
                    <a:pt x="104091" y="46980"/>
                  </a:lnTo>
                  <a:lnTo>
                    <a:pt x="103238" y="47492"/>
                  </a:lnTo>
                  <a:lnTo>
                    <a:pt x="102410" y="48003"/>
                  </a:lnTo>
                  <a:lnTo>
                    <a:pt x="101558" y="48539"/>
                  </a:lnTo>
                  <a:lnTo>
                    <a:pt x="99926" y="49659"/>
                  </a:lnTo>
                  <a:lnTo>
                    <a:pt x="98294" y="50804"/>
                  </a:lnTo>
                  <a:lnTo>
                    <a:pt x="96711" y="51997"/>
                  </a:lnTo>
                  <a:lnTo>
                    <a:pt x="95128" y="53239"/>
                  </a:lnTo>
                  <a:lnTo>
                    <a:pt x="93594" y="54530"/>
                  </a:lnTo>
                  <a:lnTo>
                    <a:pt x="92084" y="55845"/>
                  </a:lnTo>
                  <a:lnTo>
                    <a:pt x="90574" y="57185"/>
                  </a:lnTo>
                  <a:lnTo>
                    <a:pt x="89113" y="58573"/>
                  </a:lnTo>
                  <a:lnTo>
                    <a:pt x="87651" y="59961"/>
                  </a:lnTo>
                  <a:lnTo>
                    <a:pt x="86215" y="61374"/>
                  </a:lnTo>
                  <a:lnTo>
                    <a:pt x="84826" y="62810"/>
                  </a:lnTo>
                  <a:lnTo>
                    <a:pt x="83438" y="64247"/>
                  </a:lnTo>
                  <a:lnTo>
                    <a:pt x="82074" y="65709"/>
                  </a:lnTo>
                  <a:lnTo>
                    <a:pt x="80735" y="67170"/>
                  </a:lnTo>
                  <a:lnTo>
                    <a:pt x="78105" y="70068"/>
                  </a:lnTo>
                  <a:lnTo>
                    <a:pt x="75547" y="72942"/>
                  </a:lnTo>
                  <a:lnTo>
                    <a:pt x="73282" y="75475"/>
                  </a:lnTo>
                  <a:lnTo>
                    <a:pt x="70993" y="78032"/>
                  </a:lnTo>
                  <a:lnTo>
                    <a:pt x="68655" y="80589"/>
                  </a:lnTo>
                  <a:lnTo>
                    <a:pt x="67462" y="81880"/>
                  </a:lnTo>
                  <a:lnTo>
                    <a:pt x="66244" y="83146"/>
                  </a:lnTo>
                  <a:lnTo>
                    <a:pt x="65026" y="84388"/>
                  </a:lnTo>
                  <a:lnTo>
                    <a:pt x="63784" y="85630"/>
                  </a:lnTo>
                  <a:lnTo>
                    <a:pt x="62518" y="86848"/>
                  </a:lnTo>
                  <a:lnTo>
                    <a:pt x="61251" y="88066"/>
                  </a:lnTo>
                  <a:lnTo>
                    <a:pt x="59961" y="89259"/>
                  </a:lnTo>
                  <a:lnTo>
                    <a:pt x="58670" y="90404"/>
                  </a:lnTo>
                  <a:lnTo>
                    <a:pt x="57330" y="91548"/>
                  </a:lnTo>
                  <a:lnTo>
                    <a:pt x="55991" y="92669"/>
                  </a:lnTo>
                  <a:lnTo>
                    <a:pt x="54627" y="93740"/>
                  </a:lnTo>
                  <a:lnTo>
                    <a:pt x="53239" y="94788"/>
                  </a:lnTo>
                  <a:lnTo>
                    <a:pt x="51851" y="95810"/>
                  </a:lnTo>
                  <a:lnTo>
                    <a:pt x="50414" y="96785"/>
                  </a:lnTo>
                  <a:lnTo>
                    <a:pt x="48977" y="97710"/>
                  </a:lnTo>
                  <a:lnTo>
                    <a:pt x="47491" y="98611"/>
                  </a:lnTo>
                  <a:lnTo>
                    <a:pt x="46005" y="99464"/>
                  </a:lnTo>
                  <a:lnTo>
                    <a:pt x="44471" y="100267"/>
                  </a:lnTo>
                  <a:lnTo>
                    <a:pt x="42937" y="101022"/>
                  </a:lnTo>
                  <a:lnTo>
                    <a:pt x="42157" y="101388"/>
                  </a:lnTo>
                  <a:lnTo>
                    <a:pt x="41354" y="101729"/>
                  </a:lnTo>
                  <a:lnTo>
                    <a:pt x="40574" y="102045"/>
                  </a:lnTo>
                  <a:lnTo>
                    <a:pt x="39771" y="102362"/>
                  </a:lnTo>
                  <a:lnTo>
                    <a:pt x="38967" y="102678"/>
                  </a:lnTo>
                  <a:lnTo>
                    <a:pt x="38139" y="102971"/>
                  </a:lnTo>
                  <a:lnTo>
                    <a:pt x="37311" y="103238"/>
                  </a:lnTo>
                  <a:lnTo>
                    <a:pt x="36483" y="103482"/>
                  </a:lnTo>
                  <a:lnTo>
                    <a:pt x="35655" y="103726"/>
                  </a:lnTo>
                  <a:lnTo>
                    <a:pt x="34802" y="103969"/>
                  </a:lnTo>
                  <a:lnTo>
                    <a:pt x="33974" y="104164"/>
                  </a:lnTo>
                  <a:lnTo>
                    <a:pt x="33098" y="104359"/>
                  </a:lnTo>
                  <a:lnTo>
                    <a:pt x="32245" y="104554"/>
                  </a:lnTo>
                  <a:lnTo>
                    <a:pt x="31368" y="104700"/>
                  </a:lnTo>
                  <a:lnTo>
                    <a:pt x="30273" y="104870"/>
                  </a:lnTo>
                  <a:lnTo>
                    <a:pt x="29152" y="105016"/>
                  </a:lnTo>
                  <a:lnTo>
                    <a:pt x="28032" y="105114"/>
                  </a:lnTo>
                  <a:lnTo>
                    <a:pt x="26887" y="105162"/>
                  </a:lnTo>
                  <a:lnTo>
                    <a:pt x="25743" y="105187"/>
                  </a:lnTo>
                  <a:lnTo>
                    <a:pt x="24598" y="105162"/>
                  </a:lnTo>
                  <a:lnTo>
                    <a:pt x="23429" y="105114"/>
                  </a:lnTo>
                  <a:lnTo>
                    <a:pt x="22284" y="105016"/>
                  </a:lnTo>
                  <a:lnTo>
                    <a:pt x="21115" y="104895"/>
                  </a:lnTo>
                  <a:lnTo>
                    <a:pt x="19971" y="104724"/>
                  </a:lnTo>
                  <a:lnTo>
                    <a:pt x="18826" y="104505"/>
                  </a:lnTo>
                  <a:lnTo>
                    <a:pt x="17681" y="104261"/>
                  </a:lnTo>
                  <a:lnTo>
                    <a:pt x="16561" y="103969"/>
                  </a:lnTo>
                  <a:lnTo>
                    <a:pt x="15441" y="103653"/>
                  </a:lnTo>
                  <a:lnTo>
                    <a:pt x="14345" y="103263"/>
                  </a:lnTo>
                  <a:lnTo>
                    <a:pt x="13273" y="102873"/>
                  </a:lnTo>
                  <a:lnTo>
                    <a:pt x="12202" y="102410"/>
                  </a:lnTo>
                  <a:lnTo>
                    <a:pt x="11154" y="101923"/>
                  </a:lnTo>
                  <a:lnTo>
                    <a:pt x="10131" y="101412"/>
                  </a:lnTo>
                  <a:lnTo>
                    <a:pt x="9133" y="100827"/>
                  </a:lnTo>
                  <a:lnTo>
                    <a:pt x="8183" y="100219"/>
                  </a:lnTo>
                  <a:lnTo>
                    <a:pt x="7233" y="99585"/>
                  </a:lnTo>
                  <a:lnTo>
                    <a:pt x="6332" y="98879"/>
                  </a:lnTo>
                  <a:lnTo>
                    <a:pt x="5455" y="98148"/>
                  </a:lnTo>
                  <a:lnTo>
                    <a:pt x="4627" y="97393"/>
                  </a:lnTo>
                  <a:lnTo>
                    <a:pt x="3824" y="96565"/>
                  </a:lnTo>
                  <a:lnTo>
                    <a:pt x="3458" y="96151"/>
                  </a:lnTo>
                  <a:lnTo>
                    <a:pt x="3069" y="95713"/>
                  </a:lnTo>
                  <a:lnTo>
                    <a:pt x="2728" y="95275"/>
                  </a:lnTo>
                  <a:lnTo>
                    <a:pt x="2362" y="94812"/>
                  </a:lnTo>
                  <a:lnTo>
                    <a:pt x="2021" y="94349"/>
                  </a:lnTo>
                  <a:lnTo>
                    <a:pt x="1705" y="93886"/>
                  </a:lnTo>
                  <a:lnTo>
                    <a:pt x="1388" y="93399"/>
                  </a:lnTo>
                  <a:lnTo>
                    <a:pt x="1096" y="92888"/>
                  </a:lnTo>
                  <a:lnTo>
                    <a:pt x="804" y="92401"/>
                  </a:lnTo>
                  <a:lnTo>
                    <a:pt x="511" y="91889"/>
                  </a:lnTo>
                  <a:lnTo>
                    <a:pt x="268" y="91354"/>
                  </a:lnTo>
                  <a:lnTo>
                    <a:pt x="0" y="90818"/>
                  </a:lnTo>
                  <a:lnTo>
                    <a:pt x="0" y="90818"/>
                  </a:lnTo>
                  <a:lnTo>
                    <a:pt x="463" y="91816"/>
                  </a:lnTo>
                  <a:lnTo>
                    <a:pt x="950" y="92791"/>
                  </a:lnTo>
                  <a:lnTo>
                    <a:pt x="1461" y="93740"/>
                  </a:lnTo>
                  <a:lnTo>
                    <a:pt x="1997" y="94690"/>
                  </a:lnTo>
                  <a:lnTo>
                    <a:pt x="2557" y="95591"/>
                  </a:lnTo>
                  <a:lnTo>
                    <a:pt x="3142" y="96468"/>
                  </a:lnTo>
                  <a:lnTo>
                    <a:pt x="3726" y="97320"/>
                  </a:lnTo>
                  <a:lnTo>
                    <a:pt x="4359" y="98148"/>
                  </a:lnTo>
                  <a:lnTo>
                    <a:pt x="4993" y="98952"/>
                  </a:lnTo>
                  <a:lnTo>
                    <a:pt x="5650" y="99707"/>
                  </a:lnTo>
                  <a:lnTo>
                    <a:pt x="6332" y="100462"/>
                  </a:lnTo>
                  <a:lnTo>
                    <a:pt x="7038" y="101193"/>
                  </a:lnTo>
                  <a:lnTo>
                    <a:pt x="7769" y="101875"/>
                  </a:lnTo>
                  <a:lnTo>
                    <a:pt x="8500" y="102532"/>
                  </a:lnTo>
                  <a:lnTo>
                    <a:pt x="9279" y="103165"/>
                  </a:lnTo>
                  <a:lnTo>
                    <a:pt x="10058" y="103774"/>
                  </a:lnTo>
                  <a:lnTo>
                    <a:pt x="10862" y="104359"/>
                  </a:lnTo>
                  <a:lnTo>
                    <a:pt x="11690" y="104895"/>
                  </a:lnTo>
                  <a:lnTo>
                    <a:pt x="12543" y="105406"/>
                  </a:lnTo>
                  <a:lnTo>
                    <a:pt x="13419" y="105893"/>
                  </a:lnTo>
                  <a:lnTo>
                    <a:pt x="14296" y="106356"/>
                  </a:lnTo>
                  <a:lnTo>
                    <a:pt x="15222" y="106770"/>
                  </a:lnTo>
                  <a:lnTo>
                    <a:pt x="16147" y="107160"/>
                  </a:lnTo>
                  <a:lnTo>
                    <a:pt x="17097" y="107500"/>
                  </a:lnTo>
                  <a:lnTo>
                    <a:pt x="18071" y="107841"/>
                  </a:lnTo>
                  <a:lnTo>
                    <a:pt x="19045" y="108134"/>
                  </a:lnTo>
                  <a:lnTo>
                    <a:pt x="20068" y="108377"/>
                  </a:lnTo>
                  <a:lnTo>
                    <a:pt x="21091" y="108596"/>
                  </a:lnTo>
                  <a:lnTo>
                    <a:pt x="22138" y="108791"/>
                  </a:lnTo>
                  <a:lnTo>
                    <a:pt x="23210" y="108962"/>
                  </a:lnTo>
                  <a:lnTo>
                    <a:pt x="24306" y="109084"/>
                  </a:lnTo>
                  <a:lnTo>
                    <a:pt x="25402" y="109157"/>
                  </a:lnTo>
                  <a:lnTo>
                    <a:pt x="26205" y="109205"/>
                  </a:lnTo>
                  <a:lnTo>
                    <a:pt x="27009" y="109230"/>
                  </a:lnTo>
                  <a:lnTo>
                    <a:pt x="28568" y="109230"/>
                  </a:lnTo>
                  <a:lnTo>
                    <a:pt x="29347" y="109205"/>
                  </a:lnTo>
                  <a:lnTo>
                    <a:pt x="30102" y="109181"/>
                  </a:lnTo>
                  <a:lnTo>
                    <a:pt x="30881" y="109132"/>
                  </a:lnTo>
                  <a:lnTo>
                    <a:pt x="31636" y="109059"/>
                  </a:lnTo>
                  <a:lnTo>
                    <a:pt x="33122" y="108889"/>
                  </a:lnTo>
                  <a:lnTo>
                    <a:pt x="34608" y="108669"/>
                  </a:lnTo>
                  <a:lnTo>
                    <a:pt x="36069" y="108377"/>
                  </a:lnTo>
                  <a:lnTo>
                    <a:pt x="37506" y="108061"/>
                  </a:lnTo>
                  <a:lnTo>
                    <a:pt x="38918" y="107671"/>
                  </a:lnTo>
                  <a:lnTo>
                    <a:pt x="40307" y="107257"/>
                  </a:lnTo>
                  <a:lnTo>
                    <a:pt x="41670" y="106770"/>
                  </a:lnTo>
                  <a:lnTo>
                    <a:pt x="43034" y="106258"/>
                  </a:lnTo>
                  <a:lnTo>
                    <a:pt x="44374" y="105674"/>
                  </a:lnTo>
                  <a:lnTo>
                    <a:pt x="45689" y="105065"/>
                  </a:lnTo>
                  <a:lnTo>
                    <a:pt x="47004" y="104432"/>
                  </a:lnTo>
                  <a:lnTo>
                    <a:pt x="48270" y="103726"/>
                  </a:lnTo>
                  <a:lnTo>
                    <a:pt x="49561" y="102995"/>
                  </a:lnTo>
                  <a:lnTo>
                    <a:pt x="50803" y="102240"/>
                  </a:lnTo>
                  <a:lnTo>
                    <a:pt x="52045" y="101436"/>
                  </a:lnTo>
                  <a:lnTo>
                    <a:pt x="53263" y="100608"/>
                  </a:lnTo>
                  <a:lnTo>
                    <a:pt x="54481" y="99731"/>
                  </a:lnTo>
                  <a:lnTo>
                    <a:pt x="55674" y="98855"/>
                  </a:lnTo>
                  <a:lnTo>
                    <a:pt x="56868" y="97929"/>
                  </a:lnTo>
                  <a:lnTo>
                    <a:pt x="58037" y="96955"/>
                  </a:lnTo>
                  <a:lnTo>
                    <a:pt x="59206" y="95981"/>
                  </a:lnTo>
                  <a:lnTo>
                    <a:pt x="60350" y="94982"/>
                  </a:lnTo>
                  <a:lnTo>
                    <a:pt x="61495" y="93960"/>
                  </a:lnTo>
                  <a:lnTo>
                    <a:pt x="62615" y="92912"/>
                  </a:lnTo>
                  <a:lnTo>
                    <a:pt x="63735" y="91841"/>
                  </a:lnTo>
                  <a:lnTo>
                    <a:pt x="64856" y="90769"/>
                  </a:lnTo>
                  <a:lnTo>
                    <a:pt x="65952" y="89649"/>
                  </a:lnTo>
                  <a:lnTo>
                    <a:pt x="67048" y="88529"/>
                  </a:lnTo>
                  <a:lnTo>
                    <a:pt x="69215" y="86264"/>
                  </a:lnTo>
                  <a:lnTo>
                    <a:pt x="71358" y="83950"/>
                  </a:lnTo>
                  <a:lnTo>
                    <a:pt x="73477" y="81588"/>
                  </a:lnTo>
                  <a:lnTo>
                    <a:pt x="75596" y="79225"/>
                  </a:lnTo>
                  <a:lnTo>
                    <a:pt x="79785" y="74500"/>
                  </a:lnTo>
                  <a:lnTo>
                    <a:pt x="81855" y="72138"/>
                  </a:lnTo>
                  <a:lnTo>
                    <a:pt x="83950" y="69824"/>
                  </a:lnTo>
                  <a:lnTo>
                    <a:pt x="86044" y="67560"/>
                  </a:lnTo>
                  <a:lnTo>
                    <a:pt x="88139" y="65343"/>
                  </a:lnTo>
                  <a:lnTo>
                    <a:pt x="89210" y="64247"/>
                  </a:lnTo>
                  <a:lnTo>
                    <a:pt x="90257" y="63176"/>
                  </a:lnTo>
                  <a:lnTo>
                    <a:pt x="91329" y="62153"/>
                  </a:lnTo>
                  <a:lnTo>
                    <a:pt x="92401" y="61106"/>
                  </a:lnTo>
                  <a:lnTo>
                    <a:pt x="93472" y="60107"/>
                  </a:lnTo>
                  <a:lnTo>
                    <a:pt x="94568" y="59133"/>
                  </a:lnTo>
                  <a:lnTo>
                    <a:pt x="95640" y="58183"/>
                  </a:lnTo>
                  <a:lnTo>
                    <a:pt x="96736" y="57258"/>
                  </a:lnTo>
                  <a:lnTo>
                    <a:pt x="97856" y="56357"/>
                  </a:lnTo>
                  <a:lnTo>
                    <a:pt x="98976" y="55504"/>
                  </a:lnTo>
                  <a:lnTo>
                    <a:pt x="100097" y="54676"/>
                  </a:lnTo>
                  <a:lnTo>
                    <a:pt x="101217" y="53872"/>
                  </a:lnTo>
                  <a:lnTo>
                    <a:pt x="102508" y="52996"/>
                  </a:lnTo>
                  <a:lnTo>
                    <a:pt x="103823" y="52168"/>
                  </a:lnTo>
                  <a:lnTo>
                    <a:pt x="105162" y="51364"/>
                  </a:lnTo>
                  <a:lnTo>
                    <a:pt x="106526" y="50585"/>
                  </a:lnTo>
                  <a:lnTo>
                    <a:pt x="107890" y="49854"/>
                  </a:lnTo>
                  <a:lnTo>
                    <a:pt x="109278" y="49148"/>
                  </a:lnTo>
                  <a:lnTo>
                    <a:pt x="110691" y="48490"/>
                  </a:lnTo>
                  <a:lnTo>
                    <a:pt x="112128" y="47881"/>
                  </a:lnTo>
                  <a:lnTo>
                    <a:pt x="113565" y="47297"/>
                  </a:lnTo>
                  <a:lnTo>
                    <a:pt x="115050" y="46785"/>
                  </a:lnTo>
                  <a:lnTo>
                    <a:pt x="116511" y="46298"/>
                  </a:lnTo>
                  <a:lnTo>
                    <a:pt x="118021" y="45860"/>
                  </a:lnTo>
                  <a:lnTo>
                    <a:pt x="119531" y="45470"/>
                  </a:lnTo>
                  <a:lnTo>
                    <a:pt x="121041" y="45154"/>
                  </a:lnTo>
                  <a:lnTo>
                    <a:pt x="121821" y="45007"/>
                  </a:lnTo>
                  <a:lnTo>
                    <a:pt x="122576" y="44886"/>
                  </a:lnTo>
                  <a:lnTo>
                    <a:pt x="123355" y="44764"/>
                  </a:lnTo>
                  <a:lnTo>
                    <a:pt x="124134" y="44667"/>
                  </a:lnTo>
                  <a:lnTo>
                    <a:pt x="125011" y="44569"/>
                  </a:lnTo>
                  <a:lnTo>
                    <a:pt x="125912" y="44520"/>
                  </a:lnTo>
                  <a:lnTo>
                    <a:pt x="126789" y="44472"/>
                  </a:lnTo>
                  <a:lnTo>
                    <a:pt x="127690" y="44472"/>
                  </a:lnTo>
                  <a:lnTo>
                    <a:pt x="128567" y="44496"/>
                  </a:lnTo>
                  <a:lnTo>
                    <a:pt x="129419" y="44520"/>
                  </a:lnTo>
                  <a:lnTo>
                    <a:pt x="130296" y="44593"/>
                  </a:lnTo>
                  <a:lnTo>
                    <a:pt x="131148" y="44667"/>
                  </a:lnTo>
                  <a:lnTo>
                    <a:pt x="132025" y="44764"/>
                  </a:lnTo>
                  <a:lnTo>
                    <a:pt x="132878" y="44886"/>
                  </a:lnTo>
                  <a:lnTo>
                    <a:pt x="133730" y="45032"/>
                  </a:lnTo>
                  <a:lnTo>
                    <a:pt x="134582" y="45178"/>
                  </a:lnTo>
                  <a:lnTo>
                    <a:pt x="136263" y="45519"/>
                  </a:lnTo>
                  <a:lnTo>
                    <a:pt x="137968" y="45933"/>
                  </a:lnTo>
                  <a:lnTo>
                    <a:pt x="139648" y="46347"/>
                  </a:lnTo>
                  <a:lnTo>
                    <a:pt x="141329" y="46810"/>
                  </a:lnTo>
                  <a:lnTo>
                    <a:pt x="144689" y="47760"/>
                  </a:lnTo>
                  <a:lnTo>
                    <a:pt x="146370" y="48247"/>
                  </a:lnTo>
                  <a:lnTo>
                    <a:pt x="148075" y="48709"/>
                  </a:lnTo>
                  <a:lnTo>
                    <a:pt x="149780" y="49148"/>
                  </a:lnTo>
                  <a:lnTo>
                    <a:pt x="151509" y="49537"/>
                  </a:lnTo>
                  <a:lnTo>
                    <a:pt x="152873" y="49830"/>
                  </a:lnTo>
                  <a:lnTo>
                    <a:pt x="154212" y="50024"/>
                  </a:lnTo>
                  <a:lnTo>
                    <a:pt x="154894" y="50122"/>
                  </a:lnTo>
                  <a:lnTo>
                    <a:pt x="155552" y="50195"/>
                  </a:lnTo>
                  <a:lnTo>
                    <a:pt x="156233" y="50244"/>
                  </a:lnTo>
                  <a:lnTo>
                    <a:pt x="156891" y="50292"/>
                  </a:lnTo>
                  <a:lnTo>
                    <a:pt x="157549" y="50317"/>
                  </a:lnTo>
                  <a:lnTo>
                    <a:pt x="158864" y="50317"/>
                  </a:lnTo>
                  <a:lnTo>
                    <a:pt x="159497" y="50292"/>
                  </a:lnTo>
                  <a:lnTo>
                    <a:pt x="160154" y="50268"/>
                  </a:lnTo>
                  <a:lnTo>
                    <a:pt x="160788" y="50195"/>
                  </a:lnTo>
                  <a:lnTo>
                    <a:pt x="161445" y="50122"/>
                  </a:lnTo>
                  <a:lnTo>
                    <a:pt x="162078" y="50049"/>
                  </a:lnTo>
                  <a:lnTo>
                    <a:pt x="162712" y="49927"/>
                  </a:lnTo>
                  <a:lnTo>
                    <a:pt x="163345" y="49805"/>
                  </a:lnTo>
                  <a:lnTo>
                    <a:pt x="163978" y="49684"/>
                  </a:lnTo>
                  <a:lnTo>
                    <a:pt x="164587" y="49513"/>
                  </a:lnTo>
                  <a:lnTo>
                    <a:pt x="165220" y="49343"/>
                  </a:lnTo>
                  <a:lnTo>
                    <a:pt x="165829" y="49148"/>
                  </a:lnTo>
                  <a:lnTo>
                    <a:pt x="166438" y="48929"/>
                  </a:lnTo>
                  <a:lnTo>
                    <a:pt x="167047" y="48709"/>
                  </a:lnTo>
                  <a:lnTo>
                    <a:pt x="167656" y="48466"/>
                  </a:lnTo>
                  <a:lnTo>
                    <a:pt x="168264" y="48198"/>
                  </a:lnTo>
                  <a:lnTo>
                    <a:pt x="168873" y="47930"/>
                  </a:lnTo>
                  <a:lnTo>
                    <a:pt x="169482" y="47613"/>
                  </a:lnTo>
                  <a:lnTo>
                    <a:pt x="170067" y="47297"/>
                  </a:lnTo>
                  <a:lnTo>
                    <a:pt x="170651" y="46956"/>
                  </a:lnTo>
                  <a:lnTo>
                    <a:pt x="171236" y="46591"/>
                  </a:lnTo>
                  <a:lnTo>
                    <a:pt x="171820" y="46225"/>
                  </a:lnTo>
                  <a:lnTo>
                    <a:pt x="172892" y="45470"/>
                  </a:lnTo>
                  <a:lnTo>
                    <a:pt x="173939" y="44691"/>
                  </a:lnTo>
                  <a:lnTo>
                    <a:pt x="174938" y="43863"/>
                  </a:lnTo>
                  <a:lnTo>
                    <a:pt x="175887" y="43010"/>
                  </a:lnTo>
                  <a:lnTo>
                    <a:pt x="176837" y="42134"/>
                  </a:lnTo>
                  <a:lnTo>
                    <a:pt x="177738" y="41233"/>
                  </a:lnTo>
                  <a:lnTo>
                    <a:pt x="178615" y="40283"/>
                  </a:lnTo>
                  <a:lnTo>
                    <a:pt x="179443" y="39333"/>
                  </a:lnTo>
                  <a:lnTo>
                    <a:pt x="180271" y="38359"/>
                  </a:lnTo>
                  <a:lnTo>
                    <a:pt x="181075" y="37360"/>
                  </a:lnTo>
                  <a:lnTo>
                    <a:pt x="181854" y="36337"/>
                  </a:lnTo>
                  <a:lnTo>
                    <a:pt x="182634" y="35315"/>
                  </a:lnTo>
                  <a:lnTo>
                    <a:pt x="183389" y="34267"/>
                  </a:lnTo>
                  <a:lnTo>
                    <a:pt x="184144" y="33196"/>
                  </a:lnTo>
                  <a:lnTo>
                    <a:pt x="185580" y="31053"/>
                  </a:lnTo>
                  <a:lnTo>
                    <a:pt x="188454" y="26742"/>
                  </a:lnTo>
                  <a:lnTo>
                    <a:pt x="189891" y="24574"/>
                  </a:lnTo>
                  <a:lnTo>
                    <a:pt x="191377" y="22455"/>
                  </a:lnTo>
                  <a:lnTo>
                    <a:pt x="192132" y="21408"/>
                  </a:lnTo>
                  <a:lnTo>
                    <a:pt x="192887" y="20361"/>
                  </a:lnTo>
                  <a:lnTo>
                    <a:pt x="193690" y="19338"/>
                  </a:lnTo>
                  <a:lnTo>
                    <a:pt x="194494" y="18340"/>
                  </a:lnTo>
                  <a:lnTo>
                    <a:pt x="195322" y="17365"/>
                  </a:lnTo>
                  <a:lnTo>
                    <a:pt x="196150" y="16391"/>
                  </a:lnTo>
                  <a:lnTo>
                    <a:pt x="197027" y="15466"/>
                  </a:lnTo>
                  <a:lnTo>
                    <a:pt x="197928" y="14540"/>
                  </a:lnTo>
                  <a:lnTo>
                    <a:pt x="198561" y="13956"/>
                  </a:lnTo>
                  <a:lnTo>
                    <a:pt x="199195" y="13371"/>
                  </a:lnTo>
                  <a:lnTo>
                    <a:pt x="199852" y="12811"/>
                  </a:lnTo>
                  <a:lnTo>
                    <a:pt x="200510" y="12275"/>
                  </a:lnTo>
                  <a:lnTo>
                    <a:pt x="201167" y="11740"/>
                  </a:lnTo>
                  <a:lnTo>
                    <a:pt x="201849" y="11228"/>
                  </a:lnTo>
                  <a:lnTo>
                    <a:pt x="202531" y="10741"/>
                  </a:lnTo>
                  <a:lnTo>
                    <a:pt x="203237" y="10278"/>
                  </a:lnTo>
                  <a:lnTo>
                    <a:pt x="203944" y="9816"/>
                  </a:lnTo>
                  <a:lnTo>
                    <a:pt x="204674" y="9377"/>
                  </a:lnTo>
                  <a:lnTo>
                    <a:pt x="205405" y="8963"/>
                  </a:lnTo>
                  <a:lnTo>
                    <a:pt x="206136" y="8549"/>
                  </a:lnTo>
                  <a:lnTo>
                    <a:pt x="206891" y="8160"/>
                  </a:lnTo>
                  <a:lnTo>
                    <a:pt x="207646" y="7794"/>
                  </a:lnTo>
                  <a:lnTo>
                    <a:pt x="208401" y="7453"/>
                  </a:lnTo>
                  <a:lnTo>
                    <a:pt x="209180" y="7112"/>
                  </a:lnTo>
                  <a:lnTo>
                    <a:pt x="209959" y="6796"/>
                  </a:lnTo>
                  <a:lnTo>
                    <a:pt x="210739" y="6503"/>
                  </a:lnTo>
                  <a:lnTo>
                    <a:pt x="211518" y="6211"/>
                  </a:lnTo>
                  <a:lnTo>
                    <a:pt x="212322" y="5968"/>
                  </a:lnTo>
                  <a:lnTo>
                    <a:pt x="213125" y="5700"/>
                  </a:lnTo>
                  <a:lnTo>
                    <a:pt x="213953" y="5481"/>
                  </a:lnTo>
                  <a:lnTo>
                    <a:pt x="214757" y="5261"/>
                  </a:lnTo>
                  <a:lnTo>
                    <a:pt x="215585" y="5067"/>
                  </a:lnTo>
                  <a:lnTo>
                    <a:pt x="216413" y="4872"/>
                  </a:lnTo>
                  <a:lnTo>
                    <a:pt x="217241" y="4701"/>
                  </a:lnTo>
                  <a:lnTo>
                    <a:pt x="218069" y="4555"/>
                  </a:lnTo>
                  <a:lnTo>
                    <a:pt x="218922" y="4433"/>
                  </a:lnTo>
                  <a:lnTo>
                    <a:pt x="219774" y="4312"/>
                  </a:lnTo>
                  <a:lnTo>
                    <a:pt x="220626" y="4214"/>
                  </a:lnTo>
                  <a:lnTo>
                    <a:pt x="221479" y="4117"/>
                  </a:lnTo>
                  <a:lnTo>
                    <a:pt x="222331" y="4068"/>
                  </a:lnTo>
                  <a:lnTo>
                    <a:pt x="223403" y="3995"/>
                  </a:lnTo>
                  <a:lnTo>
                    <a:pt x="224450" y="3946"/>
                  </a:lnTo>
                  <a:lnTo>
                    <a:pt x="226545" y="3946"/>
                  </a:lnTo>
                  <a:lnTo>
                    <a:pt x="227592" y="3971"/>
                  </a:lnTo>
                  <a:lnTo>
                    <a:pt x="228615" y="4019"/>
                  </a:lnTo>
                  <a:lnTo>
                    <a:pt x="229638" y="4092"/>
                  </a:lnTo>
                  <a:lnTo>
                    <a:pt x="230660" y="4190"/>
                  </a:lnTo>
                  <a:lnTo>
                    <a:pt x="231683" y="4312"/>
                  </a:lnTo>
                  <a:lnTo>
                    <a:pt x="232682" y="4458"/>
                  </a:lnTo>
                  <a:lnTo>
                    <a:pt x="233705" y="4604"/>
                  </a:lnTo>
                  <a:lnTo>
                    <a:pt x="234703" y="4799"/>
                  </a:lnTo>
                  <a:lnTo>
                    <a:pt x="235677" y="4993"/>
                  </a:lnTo>
                  <a:lnTo>
                    <a:pt x="236676" y="5213"/>
                  </a:lnTo>
                  <a:lnTo>
                    <a:pt x="237650" y="5432"/>
                  </a:lnTo>
                  <a:lnTo>
                    <a:pt x="238624" y="5700"/>
                  </a:lnTo>
                  <a:lnTo>
                    <a:pt x="239598" y="5968"/>
                  </a:lnTo>
                  <a:lnTo>
                    <a:pt x="240573" y="6260"/>
                  </a:lnTo>
                  <a:lnTo>
                    <a:pt x="241522" y="6577"/>
                  </a:lnTo>
                  <a:lnTo>
                    <a:pt x="242472" y="6893"/>
                  </a:lnTo>
                  <a:lnTo>
                    <a:pt x="243422" y="7234"/>
                  </a:lnTo>
                  <a:lnTo>
                    <a:pt x="244372" y="7599"/>
                  </a:lnTo>
                  <a:lnTo>
                    <a:pt x="245297" y="7965"/>
                  </a:lnTo>
                  <a:lnTo>
                    <a:pt x="246223" y="8354"/>
                  </a:lnTo>
                  <a:lnTo>
                    <a:pt x="247148" y="8768"/>
                  </a:lnTo>
                  <a:lnTo>
                    <a:pt x="248074" y="9182"/>
                  </a:lnTo>
                  <a:lnTo>
                    <a:pt x="248999" y="9621"/>
                  </a:lnTo>
                  <a:lnTo>
                    <a:pt x="249900" y="10059"/>
                  </a:lnTo>
                  <a:lnTo>
                    <a:pt x="251703" y="10985"/>
                  </a:lnTo>
                  <a:lnTo>
                    <a:pt x="253480" y="11983"/>
                  </a:lnTo>
                  <a:lnTo>
                    <a:pt x="255234" y="13006"/>
                  </a:lnTo>
                  <a:lnTo>
                    <a:pt x="256963" y="14102"/>
                  </a:lnTo>
                  <a:lnTo>
                    <a:pt x="258692" y="15222"/>
                  </a:lnTo>
                  <a:lnTo>
                    <a:pt x="260373" y="16391"/>
                  </a:lnTo>
                  <a:lnTo>
                    <a:pt x="262053" y="17585"/>
                  </a:lnTo>
                  <a:lnTo>
                    <a:pt x="263709" y="18827"/>
                  </a:lnTo>
                  <a:lnTo>
                    <a:pt x="265341" y="20069"/>
                  </a:lnTo>
                  <a:lnTo>
                    <a:pt x="266948" y="21360"/>
                  </a:lnTo>
                  <a:lnTo>
                    <a:pt x="268532" y="22675"/>
                  </a:lnTo>
                  <a:lnTo>
                    <a:pt x="270115" y="24014"/>
                  </a:lnTo>
                  <a:lnTo>
                    <a:pt x="271673" y="25378"/>
                  </a:lnTo>
                  <a:lnTo>
                    <a:pt x="273208" y="26742"/>
                  </a:lnTo>
                  <a:lnTo>
                    <a:pt x="274718" y="28106"/>
                  </a:lnTo>
                  <a:lnTo>
                    <a:pt x="276203" y="29518"/>
                  </a:lnTo>
                  <a:lnTo>
                    <a:pt x="277689" y="30906"/>
                  </a:lnTo>
                  <a:lnTo>
                    <a:pt x="279150" y="32295"/>
                  </a:lnTo>
                  <a:lnTo>
                    <a:pt x="278906" y="31759"/>
                  </a:lnTo>
                  <a:lnTo>
                    <a:pt x="278639" y="31223"/>
                  </a:lnTo>
                  <a:lnTo>
                    <a:pt x="278054" y="30127"/>
                  </a:lnTo>
                  <a:lnTo>
                    <a:pt x="277396" y="29080"/>
                  </a:lnTo>
                  <a:lnTo>
                    <a:pt x="276715" y="28008"/>
                  </a:lnTo>
                  <a:lnTo>
                    <a:pt x="275960" y="26961"/>
                  </a:lnTo>
                  <a:lnTo>
                    <a:pt x="275180" y="25938"/>
                  </a:lnTo>
                  <a:lnTo>
                    <a:pt x="274328" y="24915"/>
                  </a:lnTo>
                  <a:lnTo>
                    <a:pt x="273451" y="23917"/>
                  </a:lnTo>
                  <a:lnTo>
                    <a:pt x="272526" y="22918"/>
                  </a:lnTo>
                  <a:lnTo>
                    <a:pt x="271576" y="21944"/>
                  </a:lnTo>
                  <a:lnTo>
                    <a:pt x="270577" y="20970"/>
                  </a:lnTo>
                  <a:lnTo>
                    <a:pt x="269530" y="20020"/>
                  </a:lnTo>
                  <a:lnTo>
                    <a:pt x="268483" y="19095"/>
                  </a:lnTo>
                  <a:lnTo>
                    <a:pt x="267387" y="18169"/>
                  </a:lnTo>
                  <a:lnTo>
                    <a:pt x="266291" y="17268"/>
                  </a:lnTo>
                  <a:lnTo>
                    <a:pt x="265171" y="16391"/>
                  </a:lnTo>
                  <a:lnTo>
                    <a:pt x="264026" y="15539"/>
                  </a:lnTo>
                  <a:lnTo>
                    <a:pt x="262857" y="14686"/>
                  </a:lnTo>
                  <a:lnTo>
                    <a:pt x="261688" y="13883"/>
                  </a:lnTo>
                  <a:lnTo>
                    <a:pt x="260495" y="13079"/>
                  </a:lnTo>
                  <a:lnTo>
                    <a:pt x="259326" y="12275"/>
                  </a:lnTo>
                  <a:lnTo>
                    <a:pt x="258132" y="11520"/>
                  </a:lnTo>
                  <a:lnTo>
                    <a:pt x="256939" y="10790"/>
                  </a:lnTo>
                  <a:lnTo>
                    <a:pt x="255745" y="10084"/>
                  </a:lnTo>
                  <a:lnTo>
                    <a:pt x="254552" y="9377"/>
                  </a:lnTo>
                  <a:lnTo>
                    <a:pt x="253383" y="8720"/>
                  </a:lnTo>
                  <a:lnTo>
                    <a:pt x="252214" y="8086"/>
                  </a:lnTo>
                  <a:lnTo>
                    <a:pt x="251069" y="7453"/>
                  </a:lnTo>
                  <a:lnTo>
                    <a:pt x="249949" y="6869"/>
                  </a:lnTo>
                  <a:lnTo>
                    <a:pt x="248829" y="6309"/>
                  </a:lnTo>
                  <a:lnTo>
                    <a:pt x="246661" y="5261"/>
                  </a:lnTo>
                  <a:lnTo>
                    <a:pt x="245030" y="4531"/>
                  </a:lnTo>
                  <a:lnTo>
                    <a:pt x="243349" y="3849"/>
                  </a:lnTo>
                  <a:lnTo>
                    <a:pt x="241669" y="3191"/>
                  </a:lnTo>
                  <a:lnTo>
                    <a:pt x="239964" y="2607"/>
                  </a:lnTo>
                  <a:lnTo>
                    <a:pt x="238235" y="2095"/>
                  </a:lnTo>
                  <a:lnTo>
                    <a:pt x="237382" y="1852"/>
                  </a:lnTo>
                  <a:lnTo>
                    <a:pt x="236505" y="1608"/>
                  </a:lnTo>
                  <a:lnTo>
                    <a:pt x="235629" y="1389"/>
                  </a:lnTo>
                  <a:lnTo>
                    <a:pt x="234752" y="1194"/>
                  </a:lnTo>
                  <a:lnTo>
                    <a:pt x="233875" y="1024"/>
                  </a:lnTo>
                  <a:lnTo>
                    <a:pt x="232998" y="853"/>
                  </a:lnTo>
                  <a:lnTo>
                    <a:pt x="232122" y="683"/>
                  </a:lnTo>
                  <a:lnTo>
                    <a:pt x="231245" y="537"/>
                  </a:lnTo>
                  <a:lnTo>
                    <a:pt x="230344" y="415"/>
                  </a:lnTo>
                  <a:lnTo>
                    <a:pt x="229467" y="317"/>
                  </a:lnTo>
                  <a:lnTo>
                    <a:pt x="228566" y="220"/>
                  </a:lnTo>
                  <a:lnTo>
                    <a:pt x="227665" y="147"/>
                  </a:lnTo>
                  <a:lnTo>
                    <a:pt x="226764" y="74"/>
                  </a:lnTo>
                  <a:lnTo>
                    <a:pt x="225887" y="25"/>
                  </a:lnTo>
                  <a:lnTo>
                    <a:pt x="224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313600" y="1489400"/>
              <a:ext cx="6978775" cy="2730725"/>
            </a:xfrm>
            <a:custGeom>
              <a:rect b="b" l="l" r="r" t="t"/>
              <a:pathLst>
                <a:path extrusionOk="0" h="109229" w="279151">
                  <a:moveTo>
                    <a:pt x="223185" y="0"/>
                  </a:moveTo>
                  <a:lnTo>
                    <a:pt x="222283" y="24"/>
                  </a:lnTo>
                  <a:lnTo>
                    <a:pt x="221382" y="49"/>
                  </a:lnTo>
                  <a:lnTo>
                    <a:pt x="220481" y="122"/>
                  </a:lnTo>
                  <a:lnTo>
                    <a:pt x="219580" y="195"/>
                  </a:lnTo>
                  <a:lnTo>
                    <a:pt x="218679" y="268"/>
                  </a:lnTo>
                  <a:lnTo>
                    <a:pt x="217875" y="365"/>
                  </a:lnTo>
                  <a:lnTo>
                    <a:pt x="217072" y="487"/>
                  </a:lnTo>
                  <a:lnTo>
                    <a:pt x="216268" y="609"/>
                  </a:lnTo>
                  <a:lnTo>
                    <a:pt x="215464" y="755"/>
                  </a:lnTo>
                  <a:lnTo>
                    <a:pt x="214685" y="925"/>
                  </a:lnTo>
                  <a:lnTo>
                    <a:pt x="213881" y="1096"/>
                  </a:lnTo>
                  <a:lnTo>
                    <a:pt x="213102" y="1266"/>
                  </a:lnTo>
                  <a:lnTo>
                    <a:pt x="212322" y="1486"/>
                  </a:lnTo>
                  <a:lnTo>
                    <a:pt x="211567" y="1680"/>
                  </a:lnTo>
                  <a:lnTo>
                    <a:pt x="210788" y="1924"/>
                  </a:lnTo>
                  <a:lnTo>
                    <a:pt x="210033" y="2168"/>
                  </a:lnTo>
                  <a:lnTo>
                    <a:pt x="209278" y="2435"/>
                  </a:lnTo>
                  <a:lnTo>
                    <a:pt x="208523" y="2703"/>
                  </a:lnTo>
                  <a:lnTo>
                    <a:pt x="207793" y="2996"/>
                  </a:lnTo>
                  <a:lnTo>
                    <a:pt x="207062" y="3312"/>
                  </a:lnTo>
                  <a:lnTo>
                    <a:pt x="206331" y="3629"/>
                  </a:lnTo>
                  <a:lnTo>
                    <a:pt x="205601" y="3970"/>
                  </a:lnTo>
                  <a:lnTo>
                    <a:pt x="204894" y="4311"/>
                  </a:lnTo>
                  <a:lnTo>
                    <a:pt x="204188" y="4700"/>
                  </a:lnTo>
                  <a:lnTo>
                    <a:pt x="203506" y="5066"/>
                  </a:lnTo>
                  <a:lnTo>
                    <a:pt x="202800" y="5480"/>
                  </a:lnTo>
                  <a:lnTo>
                    <a:pt x="202142" y="5894"/>
                  </a:lnTo>
                  <a:lnTo>
                    <a:pt x="201460" y="6332"/>
                  </a:lnTo>
                  <a:lnTo>
                    <a:pt x="200803" y="6771"/>
                  </a:lnTo>
                  <a:lnTo>
                    <a:pt x="200145" y="7233"/>
                  </a:lnTo>
                  <a:lnTo>
                    <a:pt x="199512" y="7696"/>
                  </a:lnTo>
                  <a:lnTo>
                    <a:pt x="198879" y="8207"/>
                  </a:lnTo>
                  <a:lnTo>
                    <a:pt x="198246" y="8719"/>
                  </a:lnTo>
                  <a:lnTo>
                    <a:pt x="197637" y="9230"/>
                  </a:lnTo>
                  <a:lnTo>
                    <a:pt x="197028" y="9766"/>
                  </a:lnTo>
                  <a:lnTo>
                    <a:pt x="196443" y="10326"/>
                  </a:lnTo>
                  <a:lnTo>
                    <a:pt x="195859" y="10911"/>
                  </a:lnTo>
                  <a:lnTo>
                    <a:pt x="194909" y="11909"/>
                  </a:lnTo>
                  <a:lnTo>
                    <a:pt x="193984" y="12932"/>
                  </a:lnTo>
                  <a:lnTo>
                    <a:pt x="193083" y="13979"/>
                  </a:lnTo>
                  <a:lnTo>
                    <a:pt x="192206" y="15051"/>
                  </a:lnTo>
                  <a:lnTo>
                    <a:pt x="191353" y="16147"/>
                  </a:lnTo>
                  <a:lnTo>
                    <a:pt x="190525" y="17267"/>
                  </a:lnTo>
                  <a:lnTo>
                    <a:pt x="189697" y="18412"/>
                  </a:lnTo>
                  <a:lnTo>
                    <a:pt x="188894" y="19581"/>
                  </a:lnTo>
                  <a:lnTo>
                    <a:pt x="187311" y="21919"/>
                  </a:lnTo>
                  <a:lnTo>
                    <a:pt x="185727" y="24281"/>
                  </a:lnTo>
                  <a:lnTo>
                    <a:pt x="184169" y="26668"/>
                  </a:lnTo>
                  <a:lnTo>
                    <a:pt x="182586" y="29006"/>
                  </a:lnTo>
                  <a:lnTo>
                    <a:pt x="181782" y="30175"/>
                  </a:lnTo>
                  <a:lnTo>
                    <a:pt x="180954" y="31320"/>
                  </a:lnTo>
                  <a:lnTo>
                    <a:pt x="180102" y="32440"/>
                  </a:lnTo>
                  <a:lnTo>
                    <a:pt x="179249" y="33560"/>
                  </a:lnTo>
                  <a:lnTo>
                    <a:pt x="178372" y="34632"/>
                  </a:lnTo>
                  <a:lnTo>
                    <a:pt x="177471" y="35703"/>
                  </a:lnTo>
                  <a:lnTo>
                    <a:pt x="176546" y="36726"/>
                  </a:lnTo>
                  <a:lnTo>
                    <a:pt x="175596" y="37725"/>
                  </a:lnTo>
                  <a:lnTo>
                    <a:pt x="174598" y="38699"/>
                  </a:lnTo>
                  <a:lnTo>
                    <a:pt x="173575" y="39624"/>
                  </a:lnTo>
                  <a:lnTo>
                    <a:pt x="172527" y="40525"/>
                  </a:lnTo>
                  <a:lnTo>
                    <a:pt x="171992" y="40940"/>
                  </a:lnTo>
                  <a:lnTo>
                    <a:pt x="171431" y="41354"/>
                  </a:lnTo>
                  <a:lnTo>
                    <a:pt x="170871" y="41768"/>
                  </a:lnTo>
                  <a:lnTo>
                    <a:pt x="170287" y="42157"/>
                  </a:lnTo>
                  <a:lnTo>
                    <a:pt x="169702" y="42547"/>
                  </a:lnTo>
                  <a:lnTo>
                    <a:pt x="169093" y="42912"/>
                  </a:lnTo>
                  <a:lnTo>
                    <a:pt x="168485" y="43278"/>
                  </a:lnTo>
                  <a:lnTo>
                    <a:pt x="167876" y="43618"/>
                  </a:lnTo>
                  <a:lnTo>
                    <a:pt x="167243" y="43935"/>
                  </a:lnTo>
                  <a:lnTo>
                    <a:pt x="166585" y="44252"/>
                  </a:lnTo>
                  <a:lnTo>
                    <a:pt x="165976" y="44544"/>
                  </a:lnTo>
                  <a:lnTo>
                    <a:pt x="165367" y="44787"/>
                  </a:lnTo>
                  <a:lnTo>
                    <a:pt x="164734" y="45031"/>
                  </a:lnTo>
                  <a:lnTo>
                    <a:pt x="164125" y="45250"/>
                  </a:lnTo>
                  <a:lnTo>
                    <a:pt x="163516" y="45445"/>
                  </a:lnTo>
                  <a:lnTo>
                    <a:pt x="162907" y="45616"/>
                  </a:lnTo>
                  <a:lnTo>
                    <a:pt x="162274" y="45762"/>
                  </a:lnTo>
                  <a:lnTo>
                    <a:pt x="161665" y="45883"/>
                  </a:lnTo>
                  <a:lnTo>
                    <a:pt x="161057" y="46005"/>
                  </a:lnTo>
                  <a:lnTo>
                    <a:pt x="160448" y="46103"/>
                  </a:lnTo>
                  <a:lnTo>
                    <a:pt x="159839" y="46176"/>
                  </a:lnTo>
                  <a:lnTo>
                    <a:pt x="159206" y="46224"/>
                  </a:lnTo>
                  <a:lnTo>
                    <a:pt x="158597" y="46273"/>
                  </a:lnTo>
                  <a:lnTo>
                    <a:pt x="157988" y="46297"/>
                  </a:lnTo>
                  <a:lnTo>
                    <a:pt x="157379" y="46322"/>
                  </a:lnTo>
                  <a:lnTo>
                    <a:pt x="156770" y="46322"/>
                  </a:lnTo>
                  <a:lnTo>
                    <a:pt x="155552" y="46273"/>
                  </a:lnTo>
                  <a:lnTo>
                    <a:pt x="154310" y="46176"/>
                  </a:lnTo>
                  <a:lnTo>
                    <a:pt x="153093" y="46030"/>
                  </a:lnTo>
                  <a:lnTo>
                    <a:pt x="151875" y="45835"/>
                  </a:lnTo>
                  <a:lnTo>
                    <a:pt x="150657" y="45616"/>
                  </a:lnTo>
                  <a:lnTo>
                    <a:pt x="149439" y="45372"/>
                  </a:lnTo>
                  <a:lnTo>
                    <a:pt x="148222" y="45080"/>
                  </a:lnTo>
                  <a:lnTo>
                    <a:pt x="147004" y="44763"/>
                  </a:lnTo>
                  <a:lnTo>
                    <a:pt x="145786" y="44447"/>
                  </a:lnTo>
                  <a:lnTo>
                    <a:pt x="144569" y="44106"/>
                  </a:lnTo>
                  <a:lnTo>
                    <a:pt x="142109" y="43399"/>
                  </a:lnTo>
                  <a:lnTo>
                    <a:pt x="139673" y="42693"/>
                  </a:lnTo>
                  <a:lnTo>
                    <a:pt x="138431" y="42352"/>
                  </a:lnTo>
                  <a:lnTo>
                    <a:pt x="137214" y="42011"/>
                  </a:lnTo>
                  <a:lnTo>
                    <a:pt x="135996" y="41694"/>
                  </a:lnTo>
                  <a:lnTo>
                    <a:pt x="134754" y="41427"/>
                  </a:lnTo>
                  <a:lnTo>
                    <a:pt x="133536" y="41159"/>
                  </a:lnTo>
                  <a:lnTo>
                    <a:pt x="132294" y="40940"/>
                  </a:lnTo>
                  <a:lnTo>
                    <a:pt x="131052" y="40745"/>
                  </a:lnTo>
                  <a:lnTo>
                    <a:pt x="129834" y="40599"/>
                  </a:lnTo>
                  <a:lnTo>
                    <a:pt x="128592" y="40501"/>
                  </a:lnTo>
                  <a:lnTo>
                    <a:pt x="127350" y="40452"/>
                  </a:lnTo>
                  <a:lnTo>
                    <a:pt x="126303" y="40452"/>
                  </a:lnTo>
                  <a:lnTo>
                    <a:pt x="125256" y="40477"/>
                  </a:lnTo>
                  <a:lnTo>
                    <a:pt x="124233" y="40525"/>
                  </a:lnTo>
                  <a:lnTo>
                    <a:pt x="123210" y="40599"/>
                  </a:lnTo>
                  <a:lnTo>
                    <a:pt x="122187" y="40696"/>
                  </a:lnTo>
                  <a:lnTo>
                    <a:pt x="121188" y="40818"/>
                  </a:lnTo>
                  <a:lnTo>
                    <a:pt x="120190" y="40988"/>
                  </a:lnTo>
                  <a:lnTo>
                    <a:pt x="119191" y="41159"/>
                  </a:lnTo>
                  <a:lnTo>
                    <a:pt x="118217" y="41354"/>
                  </a:lnTo>
                  <a:lnTo>
                    <a:pt x="117243" y="41573"/>
                  </a:lnTo>
                  <a:lnTo>
                    <a:pt x="116269" y="41816"/>
                  </a:lnTo>
                  <a:lnTo>
                    <a:pt x="115319" y="42084"/>
                  </a:lnTo>
                  <a:lnTo>
                    <a:pt x="114369" y="42352"/>
                  </a:lnTo>
                  <a:lnTo>
                    <a:pt x="113444" y="42669"/>
                  </a:lnTo>
                  <a:lnTo>
                    <a:pt x="112494" y="43010"/>
                  </a:lnTo>
                  <a:lnTo>
                    <a:pt x="111568" y="43351"/>
                  </a:lnTo>
                  <a:lnTo>
                    <a:pt x="110643" y="43716"/>
                  </a:lnTo>
                  <a:lnTo>
                    <a:pt x="109742" y="44106"/>
                  </a:lnTo>
                  <a:lnTo>
                    <a:pt x="108841" y="44495"/>
                  </a:lnTo>
                  <a:lnTo>
                    <a:pt x="107940" y="44934"/>
                  </a:lnTo>
                  <a:lnTo>
                    <a:pt x="107063" y="45372"/>
                  </a:lnTo>
                  <a:lnTo>
                    <a:pt x="106162" y="45835"/>
                  </a:lnTo>
                  <a:lnTo>
                    <a:pt x="105309" y="46297"/>
                  </a:lnTo>
                  <a:lnTo>
                    <a:pt x="104433" y="46785"/>
                  </a:lnTo>
                  <a:lnTo>
                    <a:pt x="103580" y="47296"/>
                  </a:lnTo>
                  <a:lnTo>
                    <a:pt x="102728" y="47807"/>
                  </a:lnTo>
                  <a:lnTo>
                    <a:pt x="101875" y="48343"/>
                  </a:lnTo>
                  <a:lnTo>
                    <a:pt x="101023" y="48903"/>
                  </a:lnTo>
                  <a:lnTo>
                    <a:pt x="100195" y="49463"/>
                  </a:lnTo>
                  <a:lnTo>
                    <a:pt x="99367" y="50048"/>
                  </a:lnTo>
                  <a:lnTo>
                    <a:pt x="97735" y="51217"/>
                  </a:lnTo>
                  <a:lnTo>
                    <a:pt x="96128" y="52459"/>
                  </a:lnTo>
                  <a:lnTo>
                    <a:pt x="94545" y="53725"/>
                  </a:lnTo>
                  <a:lnTo>
                    <a:pt x="92986" y="55041"/>
                  </a:lnTo>
                  <a:lnTo>
                    <a:pt x="91452" y="56404"/>
                  </a:lnTo>
                  <a:lnTo>
                    <a:pt x="89942" y="57768"/>
                  </a:lnTo>
                  <a:lnTo>
                    <a:pt x="88456" y="59181"/>
                  </a:lnTo>
                  <a:lnTo>
                    <a:pt x="86995" y="60618"/>
                  </a:lnTo>
                  <a:lnTo>
                    <a:pt x="85558" y="62055"/>
                  </a:lnTo>
                  <a:lnTo>
                    <a:pt x="84145" y="63516"/>
                  </a:lnTo>
                  <a:lnTo>
                    <a:pt x="82757" y="65001"/>
                  </a:lnTo>
                  <a:lnTo>
                    <a:pt x="81369" y="66463"/>
                  </a:lnTo>
                  <a:lnTo>
                    <a:pt x="80005" y="67948"/>
                  </a:lnTo>
                  <a:lnTo>
                    <a:pt x="77350" y="70895"/>
                  </a:lnTo>
                  <a:lnTo>
                    <a:pt x="74769" y="73818"/>
                  </a:lnTo>
                  <a:lnTo>
                    <a:pt x="72553" y="76302"/>
                  </a:lnTo>
                  <a:lnTo>
                    <a:pt x="70312" y="78810"/>
                  </a:lnTo>
                  <a:lnTo>
                    <a:pt x="67998" y="81319"/>
                  </a:lnTo>
                  <a:lnTo>
                    <a:pt x="66829" y="82561"/>
                  </a:lnTo>
                  <a:lnTo>
                    <a:pt x="65636" y="83779"/>
                  </a:lnTo>
                  <a:lnTo>
                    <a:pt x="64443" y="84996"/>
                  </a:lnTo>
                  <a:lnTo>
                    <a:pt x="63225" y="86214"/>
                  </a:lnTo>
                  <a:lnTo>
                    <a:pt x="61983" y="87407"/>
                  </a:lnTo>
                  <a:lnTo>
                    <a:pt x="60741" y="88576"/>
                  </a:lnTo>
                  <a:lnTo>
                    <a:pt x="59450" y="89721"/>
                  </a:lnTo>
                  <a:lnTo>
                    <a:pt x="58184" y="90841"/>
                  </a:lnTo>
                  <a:lnTo>
                    <a:pt x="56868" y="91962"/>
                  </a:lnTo>
                  <a:lnTo>
                    <a:pt x="55553" y="93033"/>
                  </a:lnTo>
                  <a:lnTo>
                    <a:pt x="54214" y="94080"/>
                  </a:lnTo>
                  <a:lnTo>
                    <a:pt x="52850" y="95103"/>
                  </a:lnTo>
                  <a:lnTo>
                    <a:pt x="51462" y="96078"/>
                  </a:lnTo>
                  <a:lnTo>
                    <a:pt x="50049" y="97027"/>
                  </a:lnTo>
                  <a:lnTo>
                    <a:pt x="48637" y="97928"/>
                  </a:lnTo>
                  <a:lnTo>
                    <a:pt x="47175" y="98805"/>
                  </a:lnTo>
                  <a:lnTo>
                    <a:pt x="45714" y="99633"/>
                  </a:lnTo>
                  <a:lnTo>
                    <a:pt x="44229" y="100413"/>
                  </a:lnTo>
                  <a:lnTo>
                    <a:pt x="42694" y="101143"/>
                  </a:lnTo>
                  <a:lnTo>
                    <a:pt x="41160" y="101825"/>
                  </a:lnTo>
                  <a:lnTo>
                    <a:pt x="40381" y="102142"/>
                  </a:lnTo>
                  <a:lnTo>
                    <a:pt x="39601" y="102434"/>
                  </a:lnTo>
                  <a:lnTo>
                    <a:pt x="38797" y="102726"/>
                  </a:lnTo>
                  <a:lnTo>
                    <a:pt x="37994" y="103018"/>
                  </a:lnTo>
                  <a:lnTo>
                    <a:pt x="37190" y="103286"/>
                  </a:lnTo>
                  <a:lnTo>
                    <a:pt x="36386" y="103530"/>
                  </a:lnTo>
                  <a:lnTo>
                    <a:pt x="35558" y="103773"/>
                  </a:lnTo>
                  <a:lnTo>
                    <a:pt x="34730" y="103993"/>
                  </a:lnTo>
                  <a:lnTo>
                    <a:pt x="33902" y="104187"/>
                  </a:lnTo>
                  <a:lnTo>
                    <a:pt x="33074" y="104382"/>
                  </a:lnTo>
                  <a:lnTo>
                    <a:pt x="32222" y="104553"/>
                  </a:lnTo>
                  <a:lnTo>
                    <a:pt x="31369" y="104723"/>
                  </a:lnTo>
                  <a:lnTo>
                    <a:pt x="30273" y="104894"/>
                  </a:lnTo>
                  <a:lnTo>
                    <a:pt x="29153" y="105016"/>
                  </a:lnTo>
                  <a:lnTo>
                    <a:pt x="28033" y="105113"/>
                  </a:lnTo>
                  <a:lnTo>
                    <a:pt x="26888" y="105186"/>
                  </a:lnTo>
                  <a:lnTo>
                    <a:pt x="24599" y="105186"/>
                  </a:lnTo>
                  <a:lnTo>
                    <a:pt x="23430" y="105113"/>
                  </a:lnTo>
                  <a:lnTo>
                    <a:pt x="22285" y="105040"/>
                  </a:lnTo>
                  <a:lnTo>
                    <a:pt x="21116" y="104894"/>
                  </a:lnTo>
                  <a:lnTo>
                    <a:pt x="19972" y="104723"/>
                  </a:lnTo>
                  <a:lnTo>
                    <a:pt x="18827" y="104504"/>
                  </a:lnTo>
                  <a:lnTo>
                    <a:pt x="17682" y="104261"/>
                  </a:lnTo>
                  <a:lnTo>
                    <a:pt x="16562" y="103968"/>
                  </a:lnTo>
                  <a:lnTo>
                    <a:pt x="15442" y="103652"/>
                  </a:lnTo>
                  <a:lnTo>
                    <a:pt x="14346" y="103286"/>
                  </a:lnTo>
                  <a:lnTo>
                    <a:pt x="13274" y="102872"/>
                  </a:lnTo>
                  <a:lnTo>
                    <a:pt x="12202" y="102434"/>
                  </a:lnTo>
                  <a:lnTo>
                    <a:pt x="11155" y="101947"/>
                  </a:lnTo>
                  <a:lnTo>
                    <a:pt x="10132" y="101411"/>
                  </a:lnTo>
                  <a:lnTo>
                    <a:pt x="9134" y="100851"/>
                  </a:lnTo>
                  <a:lnTo>
                    <a:pt x="8184" y="100242"/>
                  </a:lnTo>
                  <a:lnTo>
                    <a:pt x="7234" y="99585"/>
                  </a:lnTo>
                  <a:lnTo>
                    <a:pt x="6333" y="98903"/>
                  </a:lnTo>
                  <a:lnTo>
                    <a:pt x="5456" y="98172"/>
                  </a:lnTo>
                  <a:lnTo>
                    <a:pt x="4628" y="97393"/>
                  </a:lnTo>
                  <a:lnTo>
                    <a:pt x="3825" y="96589"/>
                  </a:lnTo>
                  <a:lnTo>
                    <a:pt x="3459" y="96151"/>
                  </a:lnTo>
                  <a:lnTo>
                    <a:pt x="3070" y="95712"/>
                  </a:lnTo>
                  <a:lnTo>
                    <a:pt x="2729" y="95274"/>
                  </a:lnTo>
                  <a:lnTo>
                    <a:pt x="2363" y="94835"/>
                  </a:lnTo>
                  <a:lnTo>
                    <a:pt x="2022" y="94373"/>
                  </a:lnTo>
                  <a:lnTo>
                    <a:pt x="1706" y="93886"/>
                  </a:lnTo>
                  <a:lnTo>
                    <a:pt x="1389" y="93399"/>
                  </a:lnTo>
                  <a:lnTo>
                    <a:pt x="1097" y="92911"/>
                  </a:lnTo>
                  <a:lnTo>
                    <a:pt x="805" y="92400"/>
                  </a:lnTo>
                  <a:lnTo>
                    <a:pt x="512" y="91889"/>
                  </a:lnTo>
                  <a:lnTo>
                    <a:pt x="269" y="91353"/>
                  </a:lnTo>
                  <a:lnTo>
                    <a:pt x="1" y="90817"/>
                  </a:lnTo>
                  <a:lnTo>
                    <a:pt x="1" y="90817"/>
                  </a:lnTo>
                  <a:lnTo>
                    <a:pt x="464" y="91816"/>
                  </a:lnTo>
                  <a:lnTo>
                    <a:pt x="975" y="92790"/>
                  </a:lnTo>
                  <a:lnTo>
                    <a:pt x="1462" y="93764"/>
                  </a:lnTo>
                  <a:lnTo>
                    <a:pt x="1998" y="94689"/>
                  </a:lnTo>
                  <a:lnTo>
                    <a:pt x="2558" y="95590"/>
                  </a:lnTo>
                  <a:lnTo>
                    <a:pt x="3143" y="96467"/>
                  </a:lnTo>
                  <a:lnTo>
                    <a:pt x="3727" y="97320"/>
                  </a:lnTo>
                  <a:lnTo>
                    <a:pt x="4360" y="98148"/>
                  </a:lnTo>
                  <a:lnTo>
                    <a:pt x="4994" y="98951"/>
                  </a:lnTo>
                  <a:lnTo>
                    <a:pt x="5651" y="99731"/>
                  </a:lnTo>
                  <a:lnTo>
                    <a:pt x="6333" y="100461"/>
                  </a:lnTo>
                  <a:lnTo>
                    <a:pt x="7039" y="101192"/>
                  </a:lnTo>
                  <a:lnTo>
                    <a:pt x="7770" y="101874"/>
                  </a:lnTo>
                  <a:lnTo>
                    <a:pt x="8501" y="102531"/>
                  </a:lnTo>
                  <a:lnTo>
                    <a:pt x="9280" y="103165"/>
                  </a:lnTo>
                  <a:lnTo>
                    <a:pt x="10059" y="103773"/>
                  </a:lnTo>
                  <a:lnTo>
                    <a:pt x="10863" y="104358"/>
                  </a:lnTo>
                  <a:lnTo>
                    <a:pt x="11691" y="104894"/>
                  </a:lnTo>
                  <a:lnTo>
                    <a:pt x="12543" y="105405"/>
                  </a:lnTo>
                  <a:lnTo>
                    <a:pt x="13420" y="105892"/>
                  </a:lnTo>
                  <a:lnTo>
                    <a:pt x="14297" y="106355"/>
                  </a:lnTo>
                  <a:lnTo>
                    <a:pt x="15222" y="106769"/>
                  </a:lnTo>
                  <a:lnTo>
                    <a:pt x="16148" y="107159"/>
                  </a:lnTo>
                  <a:lnTo>
                    <a:pt x="17098" y="107524"/>
                  </a:lnTo>
                  <a:lnTo>
                    <a:pt x="18072" y="107841"/>
                  </a:lnTo>
                  <a:lnTo>
                    <a:pt x="19046" y="108133"/>
                  </a:lnTo>
                  <a:lnTo>
                    <a:pt x="20069" y="108401"/>
                  </a:lnTo>
                  <a:lnTo>
                    <a:pt x="21092" y="108620"/>
                  </a:lnTo>
                  <a:lnTo>
                    <a:pt x="22139" y="108815"/>
                  </a:lnTo>
                  <a:lnTo>
                    <a:pt x="23211" y="108961"/>
                  </a:lnTo>
                  <a:lnTo>
                    <a:pt x="24307" y="109083"/>
                  </a:lnTo>
                  <a:lnTo>
                    <a:pt x="25403" y="109156"/>
                  </a:lnTo>
                  <a:lnTo>
                    <a:pt x="26206" y="109204"/>
                  </a:lnTo>
                  <a:lnTo>
                    <a:pt x="27010" y="109229"/>
                  </a:lnTo>
                  <a:lnTo>
                    <a:pt x="28569" y="109229"/>
                  </a:lnTo>
                  <a:lnTo>
                    <a:pt x="29348" y="109204"/>
                  </a:lnTo>
                  <a:lnTo>
                    <a:pt x="30103" y="109180"/>
                  </a:lnTo>
                  <a:lnTo>
                    <a:pt x="30882" y="109131"/>
                  </a:lnTo>
                  <a:lnTo>
                    <a:pt x="31637" y="109058"/>
                  </a:lnTo>
                  <a:lnTo>
                    <a:pt x="33123" y="108888"/>
                  </a:lnTo>
                  <a:lnTo>
                    <a:pt x="34609" y="108669"/>
                  </a:lnTo>
                  <a:lnTo>
                    <a:pt x="36070" y="108401"/>
                  </a:lnTo>
                  <a:lnTo>
                    <a:pt x="37507" y="108060"/>
                  </a:lnTo>
                  <a:lnTo>
                    <a:pt x="38919" y="107694"/>
                  </a:lnTo>
                  <a:lnTo>
                    <a:pt x="40307" y="107256"/>
                  </a:lnTo>
                  <a:lnTo>
                    <a:pt x="41696" y="106769"/>
                  </a:lnTo>
                  <a:lnTo>
                    <a:pt x="43035" y="106258"/>
                  </a:lnTo>
                  <a:lnTo>
                    <a:pt x="44375" y="105697"/>
                  </a:lnTo>
                  <a:lnTo>
                    <a:pt x="45690" y="105089"/>
                  </a:lnTo>
                  <a:lnTo>
                    <a:pt x="47005" y="104431"/>
                  </a:lnTo>
                  <a:lnTo>
                    <a:pt x="48296" y="103749"/>
                  </a:lnTo>
                  <a:lnTo>
                    <a:pt x="49562" y="103018"/>
                  </a:lnTo>
                  <a:lnTo>
                    <a:pt x="50804" y="102239"/>
                  </a:lnTo>
                  <a:lnTo>
                    <a:pt x="52046" y="101435"/>
                  </a:lnTo>
                  <a:lnTo>
                    <a:pt x="53264" y="100607"/>
                  </a:lnTo>
                  <a:lnTo>
                    <a:pt x="54482" y="99755"/>
                  </a:lnTo>
                  <a:lnTo>
                    <a:pt x="55675" y="98854"/>
                  </a:lnTo>
                  <a:lnTo>
                    <a:pt x="56868" y="97928"/>
                  </a:lnTo>
                  <a:lnTo>
                    <a:pt x="58037" y="96979"/>
                  </a:lnTo>
                  <a:lnTo>
                    <a:pt x="59206" y="95980"/>
                  </a:lnTo>
                  <a:lnTo>
                    <a:pt x="60351" y="94982"/>
                  </a:lnTo>
                  <a:lnTo>
                    <a:pt x="61496" y="93959"/>
                  </a:lnTo>
                  <a:lnTo>
                    <a:pt x="62616" y="92911"/>
                  </a:lnTo>
                  <a:lnTo>
                    <a:pt x="63736" y="91840"/>
                  </a:lnTo>
                  <a:lnTo>
                    <a:pt x="64857" y="90768"/>
                  </a:lnTo>
                  <a:lnTo>
                    <a:pt x="65953" y="89672"/>
                  </a:lnTo>
                  <a:lnTo>
                    <a:pt x="67049" y="88552"/>
                  </a:lnTo>
                  <a:lnTo>
                    <a:pt x="69216" y="86263"/>
                  </a:lnTo>
                  <a:lnTo>
                    <a:pt x="71359" y="83949"/>
                  </a:lnTo>
                  <a:lnTo>
                    <a:pt x="73478" y="81611"/>
                  </a:lnTo>
                  <a:lnTo>
                    <a:pt x="75597" y="79249"/>
                  </a:lnTo>
                  <a:lnTo>
                    <a:pt x="79786" y="74500"/>
                  </a:lnTo>
                  <a:lnTo>
                    <a:pt x="81856" y="72162"/>
                  </a:lnTo>
                  <a:lnTo>
                    <a:pt x="83951" y="69848"/>
                  </a:lnTo>
                  <a:lnTo>
                    <a:pt x="86045" y="67559"/>
                  </a:lnTo>
                  <a:lnTo>
                    <a:pt x="88139" y="65342"/>
                  </a:lnTo>
                  <a:lnTo>
                    <a:pt x="89211" y="64271"/>
                  </a:lnTo>
                  <a:lnTo>
                    <a:pt x="90258" y="63199"/>
                  </a:lnTo>
                  <a:lnTo>
                    <a:pt x="91330" y="62152"/>
                  </a:lnTo>
                  <a:lnTo>
                    <a:pt x="92401" y="61129"/>
                  </a:lnTo>
                  <a:lnTo>
                    <a:pt x="93473" y="60131"/>
                  </a:lnTo>
                  <a:lnTo>
                    <a:pt x="94569" y="59132"/>
                  </a:lnTo>
                  <a:lnTo>
                    <a:pt x="95641" y="58182"/>
                  </a:lnTo>
                  <a:lnTo>
                    <a:pt x="96761" y="57257"/>
                  </a:lnTo>
                  <a:lnTo>
                    <a:pt x="97857" y="56380"/>
                  </a:lnTo>
                  <a:lnTo>
                    <a:pt x="98977" y="55503"/>
                  </a:lnTo>
                  <a:lnTo>
                    <a:pt x="100097" y="54675"/>
                  </a:lnTo>
                  <a:lnTo>
                    <a:pt x="101218" y="53872"/>
                  </a:lnTo>
                  <a:lnTo>
                    <a:pt x="102509" y="53019"/>
                  </a:lnTo>
                  <a:lnTo>
                    <a:pt x="103824" y="52167"/>
                  </a:lnTo>
                  <a:lnTo>
                    <a:pt x="105163" y="51363"/>
                  </a:lnTo>
                  <a:lnTo>
                    <a:pt x="106527" y="50608"/>
                  </a:lnTo>
                  <a:lnTo>
                    <a:pt x="107891" y="49853"/>
                  </a:lnTo>
                  <a:lnTo>
                    <a:pt x="109279" y="49171"/>
                  </a:lnTo>
                  <a:lnTo>
                    <a:pt x="110692" y="48514"/>
                  </a:lnTo>
                  <a:lnTo>
                    <a:pt x="112129" y="47880"/>
                  </a:lnTo>
                  <a:lnTo>
                    <a:pt x="113590" y="47320"/>
                  </a:lnTo>
                  <a:lnTo>
                    <a:pt x="115051" y="46785"/>
                  </a:lnTo>
                  <a:lnTo>
                    <a:pt x="116512" y="46297"/>
                  </a:lnTo>
                  <a:lnTo>
                    <a:pt x="118022" y="45859"/>
                  </a:lnTo>
                  <a:lnTo>
                    <a:pt x="119532" y="45494"/>
                  </a:lnTo>
                  <a:lnTo>
                    <a:pt x="121042" y="45153"/>
                  </a:lnTo>
                  <a:lnTo>
                    <a:pt x="121822" y="45007"/>
                  </a:lnTo>
                  <a:lnTo>
                    <a:pt x="122577" y="44885"/>
                  </a:lnTo>
                  <a:lnTo>
                    <a:pt x="123356" y="44763"/>
                  </a:lnTo>
                  <a:lnTo>
                    <a:pt x="124135" y="44666"/>
                  </a:lnTo>
                  <a:lnTo>
                    <a:pt x="125036" y="44593"/>
                  </a:lnTo>
                  <a:lnTo>
                    <a:pt x="125913" y="44520"/>
                  </a:lnTo>
                  <a:lnTo>
                    <a:pt x="126814" y="44495"/>
                  </a:lnTo>
                  <a:lnTo>
                    <a:pt x="127691" y="44471"/>
                  </a:lnTo>
                  <a:lnTo>
                    <a:pt x="128568" y="44495"/>
                  </a:lnTo>
                  <a:lnTo>
                    <a:pt x="129420" y="44544"/>
                  </a:lnTo>
                  <a:lnTo>
                    <a:pt x="130297" y="44593"/>
                  </a:lnTo>
                  <a:lnTo>
                    <a:pt x="131174" y="44666"/>
                  </a:lnTo>
                  <a:lnTo>
                    <a:pt x="132026" y="44787"/>
                  </a:lnTo>
                  <a:lnTo>
                    <a:pt x="132878" y="44885"/>
                  </a:lnTo>
                  <a:lnTo>
                    <a:pt x="133731" y="45031"/>
                  </a:lnTo>
                  <a:lnTo>
                    <a:pt x="134583" y="45177"/>
                  </a:lnTo>
                  <a:lnTo>
                    <a:pt x="136288" y="45542"/>
                  </a:lnTo>
                  <a:lnTo>
                    <a:pt x="137969" y="45932"/>
                  </a:lnTo>
                  <a:lnTo>
                    <a:pt x="139649" y="46370"/>
                  </a:lnTo>
                  <a:lnTo>
                    <a:pt x="141329" y="46809"/>
                  </a:lnTo>
                  <a:lnTo>
                    <a:pt x="144690" y="47783"/>
                  </a:lnTo>
                  <a:lnTo>
                    <a:pt x="146371" y="48246"/>
                  </a:lnTo>
                  <a:lnTo>
                    <a:pt x="148076" y="48709"/>
                  </a:lnTo>
                  <a:lnTo>
                    <a:pt x="149780" y="49147"/>
                  </a:lnTo>
                  <a:lnTo>
                    <a:pt x="151510" y="49561"/>
                  </a:lnTo>
                  <a:lnTo>
                    <a:pt x="152873" y="49829"/>
                  </a:lnTo>
                  <a:lnTo>
                    <a:pt x="154213" y="50048"/>
                  </a:lnTo>
                  <a:lnTo>
                    <a:pt x="155552" y="50194"/>
                  </a:lnTo>
                  <a:lnTo>
                    <a:pt x="156234" y="50267"/>
                  </a:lnTo>
                  <a:lnTo>
                    <a:pt x="156892" y="50292"/>
                  </a:lnTo>
                  <a:lnTo>
                    <a:pt x="157549" y="50316"/>
                  </a:lnTo>
                  <a:lnTo>
                    <a:pt x="158207" y="50340"/>
                  </a:lnTo>
                  <a:lnTo>
                    <a:pt x="158865" y="50316"/>
                  </a:lnTo>
                  <a:lnTo>
                    <a:pt x="159498" y="50292"/>
                  </a:lnTo>
                  <a:lnTo>
                    <a:pt x="160155" y="50267"/>
                  </a:lnTo>
                  <a:lnTo>
                    <a:pt x="160789" y="50218"/>
                  </a:lnTo>
                  <a:lnTo>
                    <a:pt x="161446" y="50145"/>
                  </a:lnTo>
                  <a:lnTo>
                    <a:pt x="162079" y="50048"/>
                  </a:lnTo>
                  <a:lnTo>
                    <a:pt x="162713" y="49951"/>
                  </a:lnTo>
                  <a:lnTo>
                    <a:pt x="163346" y="49829"/>
                  </a:lnTo>
                  <a:lnTo>
                    <a:pt x="163979" y="49683"/>
                  </a:lnTo>
                  <a:lnTo>
                    <a:pt x="164588" y="49512"/>
                  </a:lnTo>
                  <a:lnTo>
                    <a:pt x="165221" y="49342"/>
                  </a:lnTo>
                  <a:lnTo>
                    <a:pt x="165830" y="49147"/>
                  </a:lnTo>
                  <a:lnTo>
                    <a:pt x="166439" y="48952"/>
                  </a:lnTo>
                  <a:lnTo>
                    <a:pt x="167072" y="48709"/>
                  </a:lnTo>
                  <a:lnTo>
                    <a:pt x="167681" y="48465"/>
                  </a:lnTo>
                  <a:lnTo>
                    <a:pt x="168265" y="48197"/>
                  </a:lnTo>
                  <a:lnTo>
                    <a:pt x="168874" y="47929"/>
                  </a:lnTo>
                  <a:lnTo>
                    <a:pt x="169483" y="47613"/>
                  </a:lnTo>
                  <a:lnTo>
                    <a:pt x="170068" y="47296"/>
                  </a:lnTo>
                  <a:lnTo>
                    <a:pt x="170652" y="46955"/>
                  </a:lnTo>
                  <a:lnTo>
                    <a:pt x="171237" y="46614"/>
                  </a:lnTo>
                  <a:lnTo>
                    <a:pt x="171821" y="46224"/>
                  </a:lnTo>
                  <a:lnTo>
                    <a:pt x="172893" y="45469"/>
                  </a:lnTo>
                  <a:lnTo>
                    <a:pt x="173940" y="44690"/>
                  </a:lnTo>
                  <a:lnTo>
                    <a:pt x="174938" y="43862"/>
                  </a:lnTo>
                  <a:lnTo>
                    <a:pt x="175888" y="43010"/>
                  </a:lnTo>
                  <a:lnTo>
                    <a:pt x="176838" y="42133"/>
                  </a:lnTo>
                  <a:lnTo>
                    <a:pt x="177739" y="41232"/>
                  </a:lnTo>
                  <a:lnTo>
                    <a:pt x="178616" y="40306"/>
                  </a:lnTo>
                  <a:lnTo>
                    <a:pt x="179444" y="39332"/>
                  </a:lnTo>
                  <a:lnTo>
                    <a:pt x="180272" y="38358"/>
                  </a:lnTo>
                  <a:lnTo>
                    <a:pt x="181076" y="37359"/>
                  </a:lnTo>
                  <a:lnTo>
                    <a:pt x="181879" y="36337"/>
                  </a:lnTo>
                  <a:lnTo>
                    <a:pt x="182634" y="35314"/>
                  </a:lnTo>
                  <a:lnTo>
                    <a:pt x="183389" y="34266"/>
                  </a:lnTo>
                  <a:lnTo>
                    <a:pt x="184144" y="33219"/>
                  </a:lnTo>
                  <a:lnTo>
                    <a:pt x="185581" y="31076"/>
                  </a:lnTo>
                  <a:lnTo>
                    <a:pt x="188455" y="26741"/>
                  </a:lnTo>
                  <a:lnTo>
                    <a:pt x="189892" y="24573"/>
                  </a:lnTo>
                  <a:lnTo>
                    <a:pt x="191378" y="22455"/>
                  </a:lnTo>
                  <a:lnTo>
                    <a:pt x="192133" y="21407"/>
                  </a:lnTo>
                  <a:lnTo>
                    <a:pt x="192888" y="20360"/>
                  </a:lnTo>
                  <a:lnTo>
                    <a:pt x="193691" y="19362"/>
                  </a:lnTo>
                  <a:lnTo>
                    <a:pt x="194495" y="18339"/>
                  </a:lnTo>
                  <a:lnTo>
                    <a:pt x="195323" y="17365"/>
                  </a:lnTo>
                  <a:lnTo>
                    <a:pt x="196151" y="16415"/>
                  </a:lnTo>
                  <a:lnTo>
                    <a:pt x="197028" y="15465"/>
                  </a:lnTo>
                  <a:lnTo>
                    <a:pt x="197929" y="14540"/>
                  </a:lnTo>
                  <a:lnTo>
                    <a:pt x="198562" y="13955"/>
                  </a:lnTo>
                  <a:lnTo>
                    <a:pt x="199195" y="13371"/>
                  </a:lnTo>
                  <a:lnTo>
                    <a:pt x="199853" y="12810"/>
                  </a:lnTo>
                  <a:lnTo>
                    <a:pt x="200511" y="12275"/>
                  </a:lnTo>
                  <a:lnTo>
                    <a:pt x="201168" y="11739"/>
                  </a:lnTo>
                  <a:lnTo>
                    <a:pt x="201850" y="11227"/>
                  </a:lnTo>
                  <a:lnTo>
                    <a:pt x="202532" y="10740"/>
                  </a:lnTo>
                  <a:lnTo>
                    <a:pt x="203238" y="10278"/>
                  </a:lnTo>
                  <a:lnTo>
                    <a:pt x="203945" y="9815"/>
                  </a:lnTo>
                  <a:lnTo>
                    <a:pt x="204675" y="9376"/>
                  </a:lnTo>
                  <a:lnTo>
                    <a:pt x="205406" y="8962"/>
                  </a:lnTo>
                  <a:lnTo>
                    <a:pt x="206136" y="8573"/>
                  </a:lnTo>
                  <a:lnTo>
                    <a:pt x="206891" y="8183"/>
                  </a:lnTo>
                  <a:lnTo>
                    <a:pt x="207646" y="7818"/>
                  </a:lnTo>
                  <a:lnTo>
                    <a:pt x="208401" y="7452"/>
                  </a:lnTo>
                  <a:lnTo>
                    <a:pt x="209181" y="7136"/>
                  </a:lnTo>
                  <a:lnTo>
                    <a:pt x="209960" y="6819"/>
                  </a:lnTo>
                  <a:lnTo>
                    <a:pt x="210739" y="6503"/>
                  </a:lnTo>
                  <a:lnTo>
                    <a:pt x="211519" y="6235"/>
                  </a:lnTo>
                  <a:lnTo>
                    <a:pt x="212322" y="5967"/>
                  </a:lnTo>
                  <a:lnTo>
                    <a:pt x="213126" y="5723"/>
                  </a:lnTo>
                  <a:lnTo>
                    <a:pt x="213954" y="5480"/>
                  </a:lnTo>
                  <a:lnTo>
                    <a:pt x="214758" y="5261"/>
                  </a:lnTo>
                  <a:lnTo>
                    <a:pt x="215586" y="5066"/>
                  </a:lnTo>
                  <a:lnTo>
                    <a:pt x="216414" y="4895"/>
                  </a:lnTo>
                  <a:lnTo>
                    <a:pt x="217242" y="4725"/>
                  </a:lnTo>
                  <a:lnTo>
                    <a:pt x="218094" y="4579"/>
                  </a:lnTo>
                  <a:lnTo>
                    <a:pt x="218923" y="4432"/>
                  </a:lnTo>
                  <a:lnTo>
                    <a:pt x="219775" y="4311"/>
                  </a:lnTo>
                  <a:lnTo>
                    <a:pt x="220627" y="4213"/>
                  </a:lnTo>
                  <a:lnTo>
                    <a:pt x="221480" y="4140"/>
                  </a:lnTo>
                  <a:lnTo>
                    <a:pt x="222332" y="4067"/>
                  </a:lnTo>
                  <a:lnTo>
                    <a:pt x="223404" y="3994"/>
                  </a:lnTo>
                  <a:lnTo>
                    <a:pt x="224451" y="3970"/>
                  </a:lnTo>
                  <a:lnTo>
                    <a:pt x="225498" y="3945"/>
                  </a:lnTo>
                  <a:lnTo>
                    <a:pt x="226545" y="3945"/>
                  </a:lnTo>
                  <a:lnTo>
                    <a:pt x="227593" y="3994"/>
                  </a:lnTo>
                  <a:lnTo>
                    <a:pt x="228616" y="4043"/>
                  </a:lnTo>
                  <a:lnTo>
                    <a:pt x="229638" y="4116"/>
                  </a:lnTo>
                  <a:lnTo>
                    <a:pt x="230661" y="4213"/>
                  </a:lnTo>
                  <a:lnTo>
                    <a:pt x="231684" y="4311"/>
                  </a:lnTo>
                  <a:lnTo>
                    <a:pt x="232707" y="4457"/>
                  </a:lnTo>
                  <a:lnTo>
                    <a:pt x="233706" y="4627"/>
                  </a:lnTo>
                  <a:lnTo>
                    <a:pt x="234704" y="4798"/>
                  </a:lnTo>
                  <a:lnTo>
                    <a:pt x="235703" y="4993"/>
                  </a:lnTo>
                  <a:lnTo>
                    <a:pt x="236677" y="5212"/>
                  </a:lnTo>
                  <a:lnTo>
                    <a:pt x="237651" y="5455"/>
                  </a:lnTo>
                  <a:lnTo>
                    <a:pt x="238625" y="5699"/>
                  </a:lnTo>
                  <a:lnTo>
                    <a:pt x="239599" y="5967"/>
                  </a:lnTo>
                  <a:lnTo>
                    <a:pt x="240574" y="6259"/>
                  </a:lnTo>
                  <a:lnTo>
                    <a:pt x="241523" y="6576"/>
                  </a:lnTo>
                  <a:lnTo>
                    <a:pt x="242473" y="6892"/>
                  </a:lnTo>
                  <a:lnTo>
                    <a:pt x="243423" y="7233"/>
                  </a:lnTo>
                  <a:lnTo>
                    <a:pt x="244373" y="7599"/>
                  </a:lnTo>
                  <a:lnTo>
                    <a:pt x="245298" y="7964"/>
                  </a:lnTo>
                  <a:lnTo>
                    <a:pt x="246224" y="8354"/>
                  </a:lnTo>
                  <a:lnTo>
                    <a:pt x="247149" y="8768"/>
                  </a:lnTo>
                  <a:lnTo>
                    <a:pt x="248075" y="9182"/>
                  </a:lnTo>
                  <a:lnTo>
                    <a:pt x="249000" y="9620"/>
                  </a:lnTo>
                  <a:lnTo>
                    <a:pt x="249901" y="10058"/>
                  </a:lnTo>
                  <a:lnTo>
                    <a:pt x="251704" y="11008"/>
                  </a:lnTo>
                  <a:lnTo>
                    <a:pt x="253481" y="11982"/>
                  </a:lnTo>
                  <a:lnTo>
                    <a:pt x="255235" y="13030"/>
                  </a:lnTo>
                  <a:lnTo>
                    <a:pt x="256964" y="14101"/>
                  </a:lnTo>
                  <a:lnTo>
                    <a:pt x="258693" y="15221"/>
                  </a:lnTo>
                  <a:lnTo>
                    <a:pt x="260374" y="16390"/>
                  </a:lnTo>
                  <a:lnTo>
                    <a:pt x="262054" y="17584"/>
                  </a:lnTo>
                  <a:lnTo>
                    <a:pt x="263710" y="18826"/>
                  </a:lnTo>
                  <a:lnTo>
                    <a:pt x="265342" y="20092"/>
                  </a:lnTo>
                  <a:lnTo>
                    <a:pt x="266949" y="21383"/>
                  </a:lnTo>
                  <a:lnTo>
                    <a:pt x="268557" y="22698"/>
                  </a:lnTo>
                  <a:lnTo>
                    <a:pt x="270115" y="24013"/>
                  </a:lnTo>
                  <a:lnTo>
                    <a:pt x="271674" y="25377"/>
                  </a:lnTo>
                  <a:lnTo>
                    <a:pt x="273208" y="26741"/>
                  </a:lnTo>
                  <a:lnTo>
                    <a:pt x="274718" y="28129"/>
                  </a:lnTo>
                  <a:lnTo>
                    <a:pt x="276204" y="29517"/>
                  </a:lnTo>
                  <a:lnTo>
                    <a:pt x="277690" y="30906"/>
                  </a:lnTo>
                  <a:lnTo>
                    <a:pt x="279151" y="32294"/>
                  </a:lnTo>
                  <a:lnTo>
                    <a:pt x="278907" y="31782"/>
                  </a:lnTo>
                  <a:lnTo>
                    <a:pt x="278664" y="31295"/>
                  </a:lnTo>
                  <a:lnTo>
                    <a:pt x="278128" y="30321"/>
                  </a:lnTo>
                  <a:lnTo>
                    <a:pt x="277568" y="29396"/>
                  </a:lnTo>
                  <a:lnTo>
                    <a:pt x="276959" y="28519"/>
                  </a:lnTo>
                  <a:lnTo>
                    <a:pt x="276301" y="27666"/>
                  </a:lnTo>
                  <a:lnTo>
                    <a:pt x="275620" y="26838"/>
                  </a:lnTo>
                  <a:lnTo>
                    <a:pt x="274913" y="26035"/>
                  </a:lnTo>
                  <a:lnTo>
                    <a:pt x="274183" y="25255"/>
                  </a:lnTo>
                  <a:lnTo>
                    <a:pt x="273428" y="24500"/>
                  </a:lnTo>
                  <a:lnTo>
                    <a:pt x="272624" y="23745"/>
                  </a:lnTo>
                  <a:lnTo>
                    <a:pt x="271820" y="23015"/>
                  </a:lnTo>
                  <a:lnTo>
                    <a:pt x="271017" y="22284"/>
                  </a:lnTo>
                  <a:lnTo>
                    <a:pt x="269336" y="20847"/>
                  </a:lnTo>
                  <a:lnTo>
                    <a:pt x="267631" y="19386"/>
                  </a:lnTo>
                  <a:lnTo>
                    <a:pt x="266414" y="18363"/>
                  </a:lnTo>
                  <a:lnTo>
                    <a:pt x="265196" y="17365"/>
                  </a:lnTo>
                  <a:lnTo>
                    <a:pt x="263978" y="16366"/>
                  </a:lnTo>
                  <a:lnTo>
                    <a:pt x="262736" y="15368"/>
                  </a:lnTo>
                  <a:lnTo>
                    <a:pt x="261470" y="14418"/>
                  </a:lnTo>
                  <a:lnTo>
                    <a:pt x="260203" y="13468"/>
                  </a:lnTo>
                  <a:lnTo>
                    <a:pt x="258912" y="12542"/>
                  </a:lnTo>
                  <a:lnTo>
                    <a:pt x="257622" y="11617"/>
                  </a:lnTo>
                  <a:lnTo>
                    <a:pt x="256307" y="10740"/>
                  </a:lnTo>
                  <a:lnTo>
                    <a:pt x="254967" y="9888"/>
                  </a:lnTo>
                  <a:lnTo>
                    <a:pt x="253628" y="9035"/>
                  </a:lnTo>
                  <a:lnTo>
                    <a:pt x="252264" y="8232"/>
                  </a:lnTo>
                  <a:lnTo>
                    <a:pt x="250900" y="7452"/>
                  </a:lnTo>
                  <a:lnTo>
                    <a:pt x="249512" y="6697"/>
                  </a:lnTo>
                  <a:lnTo>
                    <a:pt x="248099" y="5967"/>
                  </a:lnTo>
                  <a:lnTo>
                    <a:pt x="246662" y="5285"/>
                  </a:lnTo>
                  <a:lnTo>
                    <a:pt x="245030" y="4530"/>
                  </a:lnTo>
                  <a:lnTo>
                    <a:pt x="243374" y="3848"/>
                  </a:lnTo>
                  <a:lnTo>
                    <a:pt x="241670" y="3190"/>
                  </a:lnTo>
                  <a:lnTo>
                    <a:pt x="239965" y="2606"/>
                  </a:lnTo>
                  <a:lnTo>
                    <a:pt x="238260" y="2094"/>
                  </a:lnTo>
                  <a:lnTo>
                    <a:pt x="237383" y="1851"/>
                  </a:lnTo>
                  <a:lnTo>
                    <a:pt x="236531" y="1607"/>
                  </a:lnTo>
                  <a:lnTo>
                    <a:pt x="235654" y="1388"/>
                  </a:lnTo>
                  <a:lnTo>
                    <a:pt x="234777" y="1193"/>
                  </a:lnTo>
                  <a:lnTo>
                    <a:pt x="233900" y="1023"/>
                  </a:lnTo>
                  <a:lnTo>
                    <a:pt x="232999" y="852"/>
                  </a:lnTo>
                  <a:lnTo>
                    <a:pt x="232123" y="682"/>
                  </a:lnTo>
                  <a:lnTo>
                    <a:pt x="231246" y="536"/>
                  </a:lnTo>
                  <a:lnTo>
                    <a:pt x="230345" y="414"/>
                  </a:lnTo>
                  <a:lnTo>
                    <a:pt x="229468" y="317"/>
                  </a:lnTo>
                  <a:lnTo>
                    <a:pt x="228567" y="219"/>
                  </a:lnTo>
                  <a:lnTo>
                    <a:pt x="227666" y="146"/>
                  </a:lnTo>
                  <a:lnTo>
                    <a:pt x="226765" y="73"/>
                  </a:lnTo>
                  <a:lnTo>
                    <a:pt x="225864" y="24"/>
                  </a:lnTo>
                  <a:lnTo>
                    <a:pt x="2249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238125" y="1284825"/>
              <a:ext cx="6978150" cy="2731350"/>
            </a:xfrm>
            <a:custGeom>
              <a:rect b="b" l="l" r="r" t="t"/>
              <a:pathLst>
                <a:path extrusionOk="0" h="109254" w="279126">
                  <a:moveTo>
                    <a:pt x="0" y="90841"/>
                  </a:moveTo>
                  <a:lnTo>
                    <a:pt x="244" y="91377"/>
                  </a:lnTo>
                  <a:lnTo>
                    <a:pt x="308" y="91507"/>
                  </a:lnTo>
                  <a:lnTo>
                    <a:pt x="308" y="91507"/>
                  </a:lnTo>
                  <a:lnTo>
                    <a:pt x="0" y="90841"/>
                  </a:lnTo>
                  <a:close/>
                  <a:moveTo>
                    <a:pt x="224060" y="0"/>
                  </a:moveTo>
                  <a:lnTo>
                    <a:pt x="223159" y="24"/>
                  </a:lnTo>
                  <a:lnTo>
                    <a:pt x="222258" y="24"/>
                  </a:lnTo>
                  <a:lnTo>
                    <a:pt x="221357" y="73"/>
                  </a:lnTo>
                  <a:lnTo>
                    <a:pt x="220456" y="122"/>
                  </a:lnTo>
                  <a:lnTo>
                    <a:pt x="219555" y="195"/>
                  </a:lnTo>
                  <a:lnTo>
                    <a:pt x="218654" y="292"/>
                  </a:lnTo>
                  <a:lnTo>
                    <a:pt x="217850" y="390"/>
                  </a:lnTo>
                  <a:lnTo>
                    <a:pt x="217046" y="511"/>
                  </a:lnTo>
                  <a:lnTo>
                    <a:pt x="216243" y="633"/>
                  </a:lnTo>
                  <a:lnTo>
                    <a:pt x="215439" y="779"/>
                  </a:lnTo>
                  <a:lnTo>
                    <a:pt x="214635" y="925"/>
                  </a:lnTo>
                  <a:lnTo>
                    <a:pt x="213856" y="1120"/>
                  </a:lnTo>
                  <a:lnTo>
                    <a:pt x="213077" y="1291"/>
                  </a:lnTo>
                  <a:lnTo>
                    <a:pt x="212297" y="1510"/>
                  </a:lnTo>
                  <a:lnTo>
                    <a:pt x="211518" y="1729"/>
                  </a:lnTo>
                  <a:lnTo>
                    <a:pt x="210739" y="1948"/>
                  </a:lnTo>
                  <a:lnTo>
                    <a:pt x="209984" y="2192"/>
                  </a:lnTo>
                  <a:lnTo>
                    <a:pt x="209229" y="2460"/>
                  </a:lnTo>
                  <a:lnTo>
                    <a:pt x="208474" y="2752"/>
                  </a:lnTo>
                  <a:lnTo>
                    <a:pt x="207743" y="3044"/>
                  </a:lnTo>
                  <a:lnTo>
                    <a:pt x="206988" y="3337"/>
                  </a:lnTo>
                  <a:lnTo>
                    <a:pt x="206257" y="3677"/>
                  </a:lnTo>
                  <a:lnTo>
                    <a:pt x="205551" y="4018"/>
                  </a:lnTo>
                  <a:lnTo>
                    <a:pt x="204845" y="4359"/>
                  </a:lnTo>
                  <a:lnTo>
                    <a:pt x="204138" y="4749"/>
                  </a:lnTo>
                  <a:lnTo>
                    <a:pt x="203432" y="5114"/>
                  </a:lnTo>
                  <a:lnTo>
                    <a:pt x="202750" y="5528"/>
                  </a:lnTo>
                  <a:lnTo>
                    <a:pt x="202068" y="5942"/>
                  </a:lnTo>
                  <a:lnTo>
                    <a:pt x="201386" y="6381"/>
                  </a:lnTo>
                  <a:lnTo>
                    <a:pt x="200729" y="6819"/>
                  </a:lnTo>
                  <a:lnTo>
                    <a:pt x="200071" y="7306"/>
                  </a:lnTo>
                  <a:lnTo>
                    <a:pt x="199414" y="7769"/>
                  </a:lnTo>
                  <a:lnTo>
                    <a:pt x="198780" y="8280"/>
                  </a:lnTo>
                  <a:lnTo>
                    <a:pt x="198172" y="8792"/>
                  </a:lnTo>
                  <a:lnTo>
                    <a:pt x="197538" y="9303"/>
                  </a:lnTo>
                  <a:lnTo>
                    <a:pt x="196954" y="9863"/>
                  </a:lnTo>
                  <a:lnTo>
                    <a:pt x="196345" y="10424"/>
                  </a:lnTo>
                  <a:lnTo>
                    <a:pt x="195761" y="11008"/>
                  </a:lnTo>
                  <a:lnTo>
                    <a:pt x="194811" y="11982"/>
                  </a:lnTo>
                  <a:lnTo>
                    <a:pt x="193885" y="13005"/>
                  </a:lnTo>
                  <a:lnTo>
                    <a:pt x="193009" y="14052"/>
                  </a:lnTo>
                  <a:lnTo>
                    <a:pt x="192132" y="15124"/>
                  </a:lnTo>
                  <a:lnTo>
                    <a:pt x="191279" y="16244"/>
                  </a:lnTo>
                  <a:lnTo>
                    <a:pt x="190451" y="17365"/>
                  </a:lnTo>
                  <a:lnTo>
                    <a:pt x="189623" y="18485"/>
                  </a:lnTo>
                  <a:lnTo>
                    <a:pt x="188820" y="19654"/>
                  </a:lnTo>
                  <a:lnTo>
                    <a:pt x="187237" y="21992"/>
                  </a:lnTo>
                  <a:lnTo>
                    <a:pt x="185678" y="24354"/>
                  </a:lnTo>
                  <a:lnTo>
                    <a:pt x="184119" y="26717"/>
                  </a:lnTo>
                  <a:lnTo>
                    <a:pt x="182536" y="29055"/>
                  </a:lnTo>
                  <a:lnTo>
                    <a:pt x="181732" y="30224"/>
                  </a:lnTo>
                  <a:lnTo>
                    <a:pt x="180904" y="31368"/>
                  </a:lnTo>
                  <a:lnTo>
                    <a:pt x="180076" y="32489"/>
                  </a:lnTo>
                  <a:lnTo>
                    <a:pt x="179224" y="33609"/>
                  </a:lnTo>
                  <a:lnTo>
                    <a:pt x="178347" y="34680"/>
                  </a:lnTo>
                  <a:lnTo>
                    <a:pt x="177446" y="35752"/>
                  </a:lnTo>
                  <a:lnTo>
                    <a:pt x="176521" y="36775"/>
                  </a:lnTo>
                  <a:lnTo>
                    <a:pt x="175546" y="37773"/>
                  </a:lnTo>
                  <a:lnTo>
                    <a:pt x="174572" y="38723"/>
                  </a:lnTo>
                  <a:lnTo>
                    <a:pt x="173549" y="39649"/>
                  </a:lnTo>
                  <a:lnTo>
                    <a:pt x="172502" y="40550"/>
                  </a:lnTo>
                  <a:lnTo>
                    <a:pt x="171942" y="40964"/>
                  </a:lnTo>
                  <a:lnTo>
                    <a:pt x="171406" y="41378"/>
                  </a:lnTo>
                  <a:lnTo>
                    <a:pt x="170846" y="41792"/>
                  </a:lnTo>
                  <a:lnTo>
                    <a:pt x="170262" y="42182"/>
                  </a:lnTo>
                  <a:lnTo>
                    <a:pt x="169677" y="42571"/>
                  </a:lnTo>
                  <a:lnTo>
                    <a:pt x="169093" y="42937"/>
                  </a:lnTo>
                  <a:lnTo>
                    <a:pt x="168484" y="43302"/>
                  </a:lnTo>
                  <a:lnTo>
                    <a:pt x="167850" y="43643"/>
                  </a:lnTo>
                  <a:lnTo>
                    <a:pt x="167217" y="43959"/>
                  </a:lnTo>
                  <a:lnTo>
                    <a:pt x="166584" y="44276"/>
                  </a:lnTo>
                  <a:lnTo>
                    <a:pt x="165975" y="44544"/>
                  </a:lnTo>
                  <a:lnTo>
                    <a:pt x="165366" y="44812"/>
                  </a:lnTo>
                  <a:lnTo>
                    <a:pt x="164757" y="45031"/>
                  </a:lnTo>
                  <a:lnTo>
                    <a:pt x="164149" y="45250"/>
                  </a:lnTo>
                  <a:lnTo>
                    <a:pt x="163540" y="45445"/>
                  </a:lnTo>
                  <a:lnTo>
                    <a:pt x="162931" y="45615"/>
                  </a:lnTo>
                  <a:lnTo>
                    <a:pt x="162322" y="45762"/>
                  </a:lnTo>
                  <a:lnTo>
                    <a:pt x="161713" y="45883"/>
                  </a:lnTo>
                  <a:lnTo>
                    <a:pt x="161104" y="46005"/>
                  </a:lnTo>
                  <a:lnTo>
                    <a:pt x="160495" y="46103"/>
                  </a:lnTo>
                  <a:lnTo>
                    <a:pt x="159887" y="46176"/>
                  </a:lnTo>
                  <a:lnTo>
                    <a:pt x="159278" y="46249"/>
                  </a:lnTo>
                  <a:lnTo>
                    <a:pt x="158669" y="46297"/>
                  </a:lnTo>
                  <a:lnTo>
                    <a:pt x="158084" y="46322"/>
                  </a:lnTo>
                  <a:lnTo>
                    <a:pt x="156867" y="46322"/>
                  </a:lnTo>
                  <a:lnTo>
                    <a:pt x="155649" y="46297"/>
                  </a:lnTo>
                  <a:lnTo>
                    <a:pt x="154456" y="46200"/>
                  </a:lnTo>
                  <a:lnTo>
                    <a:pt x="153238" y="46054"/>
                  </a:lnTo>
                  <a:lnTo>
                    <a:pt x="152044" y="45883"/>
                  </a:lnTo>
                  <a:lnTo>
                    <a:pt x="150827" y="45664"/>
                  </a:lnTo>
                  <a:lnTo>
                    <a:pt x="149633" y="45421"/>
                  </a:lnTo>
                  <a:lnTo>
                    <a:pt x="148416" y="45128"/>
                  </a:lnTo>
                  <a:lnTo>
                    <a:pt x="147222" y="44836"/>
                  </a:lnTo>
                  <a:lnTo>
                    <a:pt x="146005" y="44495"/>
                  </a:lnTo>
                  <a:lnTo>
                    <a:pt x="144811" y="44179"/>
                  </a:lnTo>
                  <a:lnTo>
                    <a:pt x="142376" y="43472"/>
                  </a:lnTo>
                  <a:lnTo>
                    <a:pt x="139965" y="42766"/>
                  </a:lnTo>
                  <a:lnTo>
                    <a:pt x="137554" y="42108"/>
                  </a:lnTo>
                  <a:lnTo>
                    <a:pt x="136336" y="41792"/>
                  </a:lnTo>
                  <a:lnTo>
                    <a:pt x="135118" y="41500"/>
                  </a:lnTo>
                  <a:lnTo>
                    <a:pt x="133900" y="41232"/>
                  </a:lnTo>
                  <a:lnTo>
                    <a:pt x="132683" y="41013"/>
                  </a:lnTo>
                  <a:lnTo>
                    <a:pt x="131465" y="40818"/>
                  </a:lnTo>
                  <a:lnTo>
                    <a:pt x="130247" y="40647"/>
                  </a:lnTo>
                  <a:lnTo>
                    <a:pt x="129030" y="40550"/>
                  </a:lnTo>
                  <a:lnTo>
                    <a:pt x="127787" y="40477"/>
                  </a:lnTo>
                  <a:lnTo>
                    <a:pt x="125742" y="40477"/>
                  </a:lnTo>
                  <a:lnTo>
                    <a:pt x="124719" y="40501"/>
                  </a:lnTo>
                  <a:lnTo>
                    <a:pt x="123696" y="40574"/>
                  </a:lnTo>
                  <a:lnTo>
                    <a:pt x="122697" y="40672"/>
                  </a:lnTo>
                  <a:lnTo>
                    <a:pt x="121699" y="40769"/>
                  </a:lnTo>
                  <a:lnTo>
                    <a:pt x="120700" y="40915"/>
                  </a:lnTo>
                  <a:lnTo>
                    <a:pt x="119726" y="41061"/>
                  </a:lnTo>
                  <a:lnTo>
                    <a:pt x="118752" y="41256"/>
                  </a:lnTo>
                  <a:lnTo>
                    <a:pt x="117802" y="41451"/>
                  </a:lnTo>
                  <a:lnTo>
                    <a:pt x="116828" y="41670"/>
                  </a:lnTo>
                  <a:lnTo>
                    <a:pt x="115878" y="41938"/>
                  </a:lnTo>
                  <a:lnTo>
                    <a:pt x="114953" y="42206"/>
                  </a:lnTo>
                  <a:lnTo>
                    <a:pt x="114003" y="42498"/>
                  </a:lnTo>
                  <a:lnTo>
                    <a:pt x="113077" y="42815"/>
                  </a:lnTo>
                  <a:lnTo>
                    <a:pt x="112152" y="43131"/>
                  </a:lnTo>
                  <a:lnTo>
                    <a:pt x="111251" y="43497"/>
                  </a:lnTo>
                  <a:lnTo>
                    <a:pt x="110350" y="43862"/>
                  </a:lnTo>
                  <a:lnTo>
                    <a:pt x="109449" y="44252"/>
                  </a:lnTo>
                  <a:lnTo>
                    <a:pt x="108547" y="44666"/>
                  </a:lnTo>
                  <a:lnTo>
                    <a:pt x="107671" y="45080"/>
                  </a:lnTo>
                  <a:lnTo>
                    <a:pt x="106794" y="45518"/>
                  </a:lnTo>
                  <a:lnTo>
                    <a:pt x="105917" y="45981"/>
                  </a:lnTo>
                  <a:lnTo>
                    <a:pt x="105040" y="46444"/>
                  </a:lnTo>
                  <a:lnTo>
                    <a:pt x="104188" y="46955"/>
                  </a:lnTo>
                  <a:lnTo>
                    <a:pt x="103336" y="47442"/>
                  </a:lnTo>
                  <a:lnTo>
                    <a:pt x="102508" y="47978"/>
                  </a:lnTo>
                  <a:lnTo>
                    <a:pt x="101655" y="48489"/>
                  </a:lnTo>
                  <a:lnTo>
                    <a:pt x="100827" y="49049"/>
                  </a:lnTo>
                  <a:lnTo>
                    <a:pt x="100023" y="49610"/>
                  </a:lnTo>
                  <a:lnTo>
                    <a:pt x="98392" y="50754"/>
                  </a:lnTo>
                  <a:lnTo>
                    <a:pt x="96784" y="51972"/>
                  </a:lnTo>
                  <a:lnTo>
                    <a:pt x="95201" y="53214"/>
                  </a:lnTo>
                  <a:lnTo>
                    <a:pt x="93643" y="54505"/>
                  </a:lnTo>
                  <a:lnTo>
                    <a:pt x="92133" y="55820"/>
                  </a:lnTo>
                  <a:lnTo>
                    <a:pt x="90623" y="57159"/>
                  </a:lnTo>
                  <a:lnTo>
                    <a:pt x="89137" y="58548"/>
                  </a:lnTo>
                  <a:lnTo>
                    <a:pt x="87676" y="59936"/>
                  </a:lnTo>
                  <a:lnTo>
                    <a:pt x="86263" y="61373"/>
                  </a:lnTo>
                  <a:lnTo>
                    <a:pt x="84851" y="62810"/>
                  </a:lnTo>
                  <a:lnTo>
                    <a:pt x="83438" y="64246"/>
                  </a:lnTo>
                  <a:lnTo>
                    <a:pt x="82074" y="65708"/>
                  </a:lnTo>
                  <a:lnTo>
                    <a:pt x="80735" y="67169"/>
                  </a:lnTo>
                  <a:lnTo>
                    <a:pt x="78080" y="70067"/>
                  </a:lnTo>
                  <a:lnTo>
                    <a:pt x="75523" y="72965"/>
                  </a:lnTo>
                  <a:lnTo>
                    <a:pt x="73282" y="75498"/>
                  </a:lnTo>
                  <a:lnTo>
                    <a:pt x="70993" y="78055"/>
                  </a:lnTo>
                  <a:lnTo>
                    <a:pt x="68631" y="80613"/>
                  </a:lnTo>
                  <a:lnTo>
                    <a:pt x="67437" y="81903"/>
                  </a:lnTo>
                  <a:lnTo>
                    <a:pt x="66244" y="83170"/>
                  </a:lnTo>
                  <a:lnTo>
                    <a:pt x="65002" y="84412"/>
                  </a:lnTo>
                  <a:lnTo>
                    <a:pt x="63784" y="85654"/>
                  </a:lnTo>
                  <a:lnTo>
                    <a:pt x="62518" y="86872"/>
                  </a:lnTo>
                  <a:lnTo>
                    <a:pt x="61251" y="88089"/>
                  </a:lnTo>
                  <a:lnTo>
                    <a:pt x="59960" y="89283"/>
                  </a:lnTo>
                  <a:lnTo>
                    <a:pt x="58645" y="90427"/>
                  </a:lnTo>
                  <a:lnTo>
                    <a:pt x="57330" y="91572"/>
                  </a:lnTo>
                  <a:lnTo>
                    <a:pt x="55991" y="92692"/>
                  </a:lnTo>
                  <a:lnTo>
                    <a:pt x="54627" y="93764"/>
                  </a:lnTo>
                  <a:lnTo>
                    <a:pt x="53239" y="94811"/>
                  </a:lnTo>
                  <a:lnTo>
                    <a:pt x="51826" y="95834"/>
                  </a:lnTo>
                  <a:lnTo>
                    <a:pt x="50414" y="96808"/>
                  </a:lnTo>
                  <a:lnTo>
                    <a:pt x="48952" y="97734"/>
                  </a:lnTo>
                  <a:lnTo>
                    <a:pt x="47491" y="98635"/>
                  </a:lnTo>
                  <a:lnTo>
                    <a:pt x="45981" y="99487"/>
                  </a:lnTo>
                  <a:lnTo>
                    <a:pt x="44471" y="100291"/>
                  </a:lnTo>
                  <a:lnTo>
                    <a:pt x="42912" y="101046"/>
                  </a:lnTo>
                  <a:lnTo>
                    <a:pt x="42133" y="101411"/>
                  </a:lnTo>
                  <a:lnTo>
                    <a:pt x="41354" y="101752"/>
                  </a:lnTo>
                  <a:lnTo>
                    <a:pt x="40550" y="102069"/>
                  </a:lnTo>
                  <a:lnTo>
                    <a:pt x="39746" y="102385"/>
                  </a:lnTo>
                  <a:lnTo>
                    <a:pt x="38943" y="102702"/>
                  </a:lnTo>
                  <a:lnTo>
                    <a:pt x="38139" y="102994"/>
                  </a:lnTo>
                  <a:lnTo>
                    <a:pt x="37311" y="103262"/>
                  </a:lnTo>
                  <a:lnTo>
                    <a:pt x="36483" y="103506"/>
                  </a:lnTo>
                  <a:lnTo>
                    <a:pt x="35655" y="103749"/>
                  </a:lnTo>
                  <a:lnTo>
                    <a:pt x="34802" y="103993"/>
                  </a:lnTo>
                  <a:lnTo>
                    <a:pt x="33950" y="104187"/>
                  </a:lnTo>
                  <a:lnTo>
                    <a:pt x="33098" y="104382"/>
                  </a:lnTo>
                  <a:lnTo>
                    <a:pt x="32221" y="104577"/>
                  </a:lnTo>
                  <a:lnTo>
                    <a:pt x="31368" y="104723"/>
                  </a:lnTo>
                  <a:lnTo>
                    <a:pt x="30248" y="104894"/>
                  </a:lnTo>
                  <a:lnTo>
                    <a:pt x="29152" y="105040"/>
                  </a:lnTo>
                  <a:lnTo>
                    <a:pt x="28008" y="105137"/>
                  </a:lnTo>
                  <a:lnTo>
                    <a:pt x="26863" y="105186"/>
                  </a:lnTo>
                  <a:lnTo>
                    <a:pt x="25718" y="105210"/>
                  </a:lnTo>
                  <a:lnTo>
                    <a:pt x="24574" y="105186"/>
                  </a:lnTo>
                  <a:lnTo>
                    <a:pt x="23429" y="105137"/>
                  </a:lnTo>
                  <a:lnTo>
                    <a:pt x="22260" y="105040"/>
                  </a:lnTo>
                  <a:lnTo>
                    <a:pt x="21115" y="104918"/>
                  </a:lnTo>
                  <a:lnTo>
                    <a:pt x="19971" y="104748"/>
                  </a:lnTo>
                  <a:lnTo>
                    <a:pt x="18826" y="104528"/>
                  </a:lnTo>
                  <a:lnTo>
                    <a:pt x="17681" y="104285"/>
                  </a:lnTo>
                  <a:lnTo>
                    <a:pt x="16561" y="103993"/>
                  </a:lnTo>
                  <a:lnTo>
                    <a:pt x="15441" y="103676"/>
                  </a:lnTo>
                  <a:lnTo>
                    <a:pt x="14345" y="103286"/>
                  </a:lnTo>
                  <a:lnTo>
                    <a:pt x="13249" y="102897"/>
                  </a:lnTo>
                  <a:lnTo>
                    <a:pt x="12177" y="102434"/>
                  </a:lnTo>
                  <a:lnTo>
                    <a:pt x="11154" y="101947"/>
                  </a:lnTo>
                  <a:lnTo>
                    <a:pt x="10131" y="101435"/>
                  </a:lnTo>
                  <a:lnTo>
                    <a:pt x="9133" y="100851"/>
                  </a:lnTo>
                  <a:lnTo>
                    <a:pt x="8159" y="100242"/>
                  </a:lnTo>
                  <a:lnTo>
                    <a:pt x="7233" y="99609"/>
                  </a:lnTo>
                  <a:lnTo>
                    <a:pt x="6308" y="98903"/>
                  </a:lnTo>
                  <a:lnTo>
                    <a:pt x="5455" y="98172"/>
                  </a:lnTo>
                  <a:lnTo>
                    <a:pt x="4603" y="97417"/>
                  </a:lnTo>
                  <a:lnTo>
                    <a:pt x="3824" y="96589"/>
                  </a:lnTo>
                  <a:lnTo>
                    <a:pt x="3434" y="96175"/>
                  </a:lnTo>
                  <a:lnTo>
                    <a:pt x="3069" y="95737"/>
                  </a:lnTo>
                  <a:lnTo>
                    <a:pt x="2703" y="95298"/>
                  </a:lnTo>
                  <a:lnTo>
                    <a:pt x="2362" y="94835"/>
                  </a:lnTo>
                  <a:lnTo>
                    <a:pt x="2021" y="94373"/>
                  </a:lnTo>
                  <a:lnTo>
                    <a:pt x="1680" y="93910"/>
                  </a:lnTo>
                  <a:lnTo>
                    <a:pt x="1388" y="93423"/>
                  </a:lnTo>
                  <a:lnTo>
                    <a:pt x="1072" y="92936"/>
                  </a:lnTo>
                  <a:lnTo>
                    <a:pt x="779" y="92424"/>
                  </a:lnTo>
                  <a:lnTo>
                    <a:pt x="511" y="91913"/>
                  </a:lnTo>
                  <a:lnTo>
                    <a:pt x="308" y="91507"/>
                  </a:lnTo>
                  <a:lnTo>
                    <a:pt x="308" y="91507"/>
                  </a:lnTo>
                  <a:lnTo>
                    <a:pt x="463" y="91840"/>
                  </a:lnTo>
                  <a:lnTo>
                    <a:pt x="950" y="92814"/>
                  </a:lnTo>
                  <a:lnTo>
                    <a:pt x="1461" y="93764"/>
                  </a:lnTo>
                  <a:lnTo>
                    <a:pt x="1997" y="94714"/>
                  </a:lnTo>
                  <a:lnTo>
                    <a:pt x="2557" y="95615"/>
                  </a:lnTo>
                  <a:lnTo>
                    <a:pt x="3117" y="96492"/>
                  </a:lnTo>
                  <a:lnTo>
                    <a:pt x="3726" y="97344"/>
                  </a:lnTo>
                  <a:lnTo>
                    <a:pt x="4335" y="98172"/>
                  </a:lnTo>
                  <a:lnTo>
                    <a:pt x="4968" y="98976"/>
                  </a:lnTo>
                  <a:lnTo>
                    <a:pt x="5650" y="99731"/>
                  </a:lnTo>
                  <a:lnTo>
                    <a:pt x="6332" y="100486"/>
                  </a:lnTo>
                  <a:lnTo>
                    <a:pt x="7014" y="101216"/>
                  </a:lnTo>
                  <a:lnTo>
                    <a:pt x="7745" y="101898"/>
                  </a:lnTo>
                  <a:lnTo>
                    <a:pt x="8500" y="102556"/>
                  </a:lnTo>
                  <a:lnTo>
                    <a:pt x="9255" y="103189"/>
                  </a:lnTo>
                  <a:lnTo>
                    <a:pt x="10058" y="103798"/>
                  </a:lnTo>
                  <a:lnTo>
                    <a:pt x="10862" y="104382"/>
                  </a:lnTo>
                  <a:lnTo>
                    <a:pt x="11690" y="104918"/>
                  </a:lnTo>
                  <a:lnTo>
                    <a:pt x="12543" y="105430"/>
                  </a:lnTo>
                  <a:lnTo>
                    <a:pt x="13395" y="105917"/>
                  </a:lnTo>
                  <a:lnTo>
                    <a:pt x="14296" y="106379"/>
                  </a:lnTo>
                  <a:lnTo>
                    <a:pt x="15197" y="106793"/>
                  </a:lnTo>
                  <a:lnTo>
                    <a:pt x="16123" y="107183"/>
                  </a:lnTo>
                  <a:lnTo>
                    <a:pt x="17072" y="107524"/>
                  </a:lnTo>
                  <a:lnTo>
                    <a:pt x="18047" y="107865"/>
                  </a:lnTo>
                  <a:lnTo>
                    <a:pt x="19045" y="108157"/>
                  </a:lnTo>
                  <a:lnTo>
                    <a:pt x="20044" y="108401"/>
                  </a:lnTo>
                  <a:lnTo>
                    <a:pt x="21091" y="108620"/>
                  </a:lnTo>
                  <a:lnTo>
                    <a:pt x="22138" y="108815"/>
                  </a:lnTo>
                  <a:lnTo>
                    <a:pt x="23210" y="108985"/>
                  </a:lnTo>
                  <a:lnTo>
                    <a:pt x="24281" y="109107"/>
                  </a:lnTo>
                  <a:lnTo>
                    <a:pt x="25402" y="109180"/>
                  </a:lnTo>
                  <a:lnTo>
                    <a:pt x="26181" y="109229"/>
                  </a:lnTo>
                  <a:lnTo>
                    <a:pt x="26985" y="109253"/>
                  </a:lnTo>
                  <a:lnTo>
                    <a:pt x="28543" y="109253"/>
                  </a:lnTo>
                  <a:lnTo>
                    <a:pt x="29298" y="109229"/>
                  </a:lnTo>
                  <a:lnTo>
                    <a:pt x="30078" y="109204"/>
                  </a:lnTo>
                  <a:lnTo>
                    <a:pt x="31588" y="109083"/>
                  </a:lnTo>
                  <a:lnTo>
                    <a:pt x="33073" y="108912"/>
                  </a:lnTo>
                  <a:lnTo>
                    <a:pt x="34535" y="108693"/>
                  </a:lnTo>
                  <a:lnTo>
                    <a:pt x="35971" y="108425"/>
                  </a:lnTo>
                  <a:lnTo>
                    <a:pt x="37408" y="108108"/>
                  </a:lnTo>
                  <a:lnTo>
                    <a:pt x="38821" y="107719"/>
                  </a:lnTo>
                  <a:lnTo>
                    <a:pt x="40185" y="107305"/>
                  </a:lnTo>
                  <a:lnTo>
                    <a:pt x="41573" y="106818"/>
                  </a:lnTo>
                  <a:lnTo>
                    <a:pt x="42912" y="106306"/>
                  </a:lnTo>
                  <a:lnTo>
                    <a:pt x="44228" y="105746"/>
                  </a:lnTo>
                  <a:lnTo>
                    <a:pt x="45543" y="105162"/>
                  </a:lnTo>
                  <a:lnTo>
                    <a:pt x="46858" y="104504"/>
                  </a:lnTo>
                  <a:lnTo>
                    <a:pt x="48124" y="103822"/>
                  </a:lnTo>
                  <a:lnTo>
                    <a:pt x="49391" y="103116"/>
                  </a:lnTo>
                  <a:lnTo>
                    <a:pt x="50633" y="102361"/>
                  </a:lnTo>
                  <a:lnTo>
                    <a:pt x="51875" y="101557"/>
                  </a:lnTo>
                  <a:lnTo>
                    <a:pt x="53093" y="100729"/>
                  </a:lnTo>
                  <a:lnTo>
                    <a:pt x="54286" y="99877"/>
                  </a:lnTo>
                  <a:lnTo>
                    <a:pt x="55479" y="99000"/>
                  </a:lnTo>
                  <a:lnTo>
                    <a:pt x="56673" y="98075"/>
                  </a:lnTo>
                  <a:lnTo>
                    <a:pt x="57842" y="97125"/>
                  </a:lnTo>
                  <a:lnTo>
                    <a:pt x="58986" y="96175"/>
                  </a:lnTo>
                  <a:lnTo>
                    <a:pt x="60131" y="95176"/>
                  </a:lnTo>
                  <a:lnTo>
                    <a:pt x="61251" y="94153"/>
                  </a:lnTo>
                  <a:lnTo>
                    <a:pt x="62396" y="93131"/>
                  </a:lnTo>
                  <a:lnTo>
                    <a:pt x="63492" y="92059"/>
                  </a:lnTo>
                  <a:lnTo>
                    <a:pt x="64612" y="90987"/>
                  </a:lnTo>
                  <a:lnTo>
                    <a:pt x="65708" y="89892"/>
                  </a:lnTo>
                  <a:lnTo>
                    <a:pt x="66780" y="88796"/>
                  </a:lnTo>
                  <a:lnTo>
                    <a:pt x="68947" y="86531"/>
                  </a:lnTo>
                  <a:lnTo>
                    <a:pt x="71066" y="84241"/>
                  </a:lnTo>
                  <a:lnTo>
                    <a:pt x="73185" y="81903"/>
                  </a:lnTo>
                  <a:lnTo>
                    <a:pt x="75279" y="79565"/>
                  </a:lnTo>
                  <a:lnTo>
                    <a:pt x="79420" y="74865"/>
                  </a:lnTo>
                  <a:lnTo>
                    <a:pt x="81490" y="72527"/>
                  </a:lnTo>
                  <a:lnTo>
                    <a:pt x="83560" y="70238"/>
                  </a:lnTo>
                  <a:lnTo>
                    <a:pt x="85630" y="67973"/>
                  </a:lnTo>
                  <a:lnTo>
                    <a:pt x="87724" y="65756"/>
                  </a:lnTo>
                  <a:lnTo>
                    <a:pt x="88772" y="64685"/>
                  </a:lnTo>
                  <a:lnTo>
                    <a:pt x="89819" y="63613"/>
                  </a:lnTo>
                  <a:lnTo>
                    <a:pt x="90866" y="62566"/>
                  </a:lnTo>
                  <a:lnTo>
                    <a:pt x="91938" y="61543"/>
                  </a:lnTo>
                  <a:lnTo>
                    <a:pt x="92985" y="60545"/>
                  </a:lnTo>
                  <a:lnTo>
                    <a:pt x="94057" y="59570"/>
                  </a:lnTo>
                  <a:lnTo>
                    <a:pt x="95128" y="58621"/>
                  </a:lnTo>
                  <a:lnTo>
                    <a:pt x="96224" y="57695"/>
                  </a:lnTo>
                  <a:lnTo>
                    <a:pt x="97320" y="56794"/>
                  </a:lnTo>
                  <a:lnTo>
                    <a:pt x="98416" y="55942"/>
                  </a:lnTo>
                  <a:lnTo>
                    <a:pt x="99512" y="55089"/>
                  </a:lnTo>
                  <a:lnTo>
                    <a:pt x="100632" y="54286"/>
                  </a:lnTo>
                  <a:lnTo>
                    <a:pt x="101947" y="53409"/>
                  </a:lnTo>
                  <a:lnTo>
                    <a:pt x="103263" y="52532"/>
                  </a:lnTo>
                  <a:lnTo>
                    <a:pt x="104626" y="51704"/>
                  </a:lnTo>
                  <a:lnTo>
                    <a:pt x="106015" y="50900"/>
                  </a:lnTo>
                  <a:lnTo>
                    <a:pt x="107403" y="50145"/>
                  </a:lnTo>
                  <a:lnTo>
                    <a:pt x="108815" y="49415"/>
                  </a:lnTo>
                  <a:lnTo>
                    <a:pt x="110252" y="48733"/>
                  </a:lnTo>
                  <a:lnTo>
                    <a:pt x="111714" y="48075"/>
                  </a:lnTo>
                  <a:lnTo>
                    <a:pt x="113175" y="47491"/>
                  </a:lnTo>
                  <a:lnTo>
                    <a:pt x="114660" y="46931"/>
                  </a:lnTo>
                  <a:lnTo>
                    <a:pt x="116170" y="46419"/>
                  </a:lnTo>
                  <a:lnTo>
                    <a:pt x="117680" y="45981"/>
                  </a:lnTo>
                  <a:lnTo>
                    <a:pt x="119215" y="45567"/>
                  </a:lnTo>
                  <a:lnTo>
                    <a:pt x="119994" y="45396"/>
                  </a:lnTo>
                  <a:lnTo>
                    <a:pt x="120773" y="45226"/>
                  </a:lnTo>
                  <a:lnTo>
                    <a:pt x="121553" y="45080"/>
                  </a:lnTo>
                  <a:lnTo>
                    <a:pt x="122332" y="44934"/>
                  </a:lnTo>
                  <a:lnTo>
                    <a:pt x="123136" y="44812"/>
                  </a:lnTo>
                  <a:lnTo>
                    <a:pt x="123915" y="44714"/>
                  </a:lnTo>
                  <a:lnTo>
                    <a:pt x="124816" y="44617"/>
                  </a:lnTo>
                  <a:lnTo>
                    <a:pt x="125693" y="44568"/>
                  </a:lnTo>
                  <a:lnTo>
                    <a:pt x="126570" y="44520"/>
                  </a:lnTo>
                  <a:lnTo>
                    <a:pt x="127422" y="44495"/>
                  </a:lnTo>
                  <a:lnTo>
                    <a:pt x="128299" y="44520"/>
                  </a:lnTo>
                  <a:lnTo>
                    <a:pt x="129151" y="44544"/>
                  </a:lnTo>
                  <a:lnTo>
                    <a:pt x="130028" y="44593"/>
                  </a:lnTo>
                  <a:lnTo>
                    <a:pt x="130880" y="44666"/>
                  </a:lnTo>
                  <a:lnTo>
                    <a:pt x="131709" y="44763"/>
                  </a:lnTo>
                  <a:lnTo>
                    <a:pt x="132561" y="44861"/>
                  </a:lnTo>
                  <a:lnTo>
                    <a:pt x="133413" y="45007"/>
                  </a:lnTo>
                  <a:lnTo>
                    <a:pt x="134241" y="45153"/>
                  </a:lnTo>
                  <a:lnTo>
                    <a:pt x="135922" y="45469"/>
                  </a:lnTo>
                  <a:lnTo>
                    <a:pt x="137602" y="45859"/>
                  </a:lnTo>
                  <a:lnTo>
                    <a:pt x="139258" y="46273"/>
                  </a:lnTo>
                  <a:lnTo>
                    <a:pt x="140914" y="46711"/>
                  </a:lnTo>
                  <a:lnTo>
                    <a:pt x="144251" y="47661"/>
                  </a:lnTo>
                  <a:lnTo>
                    <a:pt x="145907" y="48124"/>
                  </a:lnTo>
                  <a:lnTo>
                    <a:pt x="147588" y="48587"/>
                  </a:lnTo>
                  <a:lnTo>
                    <a:pt x="149268" y="49025"/>
                  </a:lnTo>
                  <a:lnTo>
                    <a:pt x="150973" y="49439"/>
                  </a:lnTo>
                  <a:lnTo>
                    <a:pt x="152361" y="49756"/>
                  </a:lnTo>
                  <a:lnTo>
                    <a:pt x="153749" y="49999"/>
                  </a:lnTo>
                  <a:lnTo>
                    <a:pt x="154456" y="50097"/>
                  </a:lnTo>
                  <a:lnTo>
                    <a:pt x="155137" y="50170"/>
                  </a:lnTo>
                  <a:lnTo>
                    <a:pt x="155819" y="50243"/>
                  </a:lnTo>
                  <a:lnTo>
                    <a:pt x="156501" y="50292"/>
                  </a:lnTo>
                  <a:lnTo>
                    <a:pt x="157183" y="50316"/>
                  </a:lnTo>
                  <a:lnTo>
                    <a:pt x="157865" y="50340"/>
                  </a:lnTo>
                  <a:lnTo>
                    <a:pt x="158523" y="50340"/>
                  </a:lnTo>
                  <a:lnTo>
                    <a:pt x="159205" y="50316"/>
                  </a:lnTo>
                  <a:lnTo>
                    <a:pt x="159862" y="50292"/>
                  </a:lnTo>
                  <a:lnTo>
                    <a:pt x="160520" y="50243"/>
                  </a:lnTo>
                  <a:lnTo>
                    <a:pt x="161177" y="50170"/>
                  </a:lnTo>
                  <a:lnTo>
                    <a:pt x="161835" y="50097"/>
                  </a:lnTo>
                  <a:lnTo>
                    <a:pt x="162492" y="49999"/>
                  </a:lnTo>
                  <a:lnTo>
                    <a:pt x="163150" y="49877"/>
                  </a:lnTo>
                  <a:lnTo>
                    <a:pt x="163783" y="49731"/>
                  </a:lnTo>
                  <a:lnTo>
                    <a:pt x="164416" y="49585"/>
                  </a:lnTo>
                  <a:lnTo>
                    <a:pt x="165074" y="49390"/>
                  </a:lnTo>
                  <a:lnTo>
                    <a:pt x="165707" y="49196"/>
                  </a:lnTo>
                  <a:lnTo>
                    <a:pt x="166340" y="49001"/>
                  </a:lnTo>
                  <a:lnTo>
                    <a:pt x="166974" y="48757"/>
                  </a:lnTo>
                  <a:lnTo>
                    <a:pt x="167583" y="48514"/>
                  </a:lnTo>
                  <a:lnTo>
                    <a:pt x="168216" y="48246"/>
                  </a:lnTo>
                  <a:lnTo>
                    <a:pt x="168825" y="47954"/>
                  </a:lnTo>
                  <a:lnTo>
                    <a:pt x="169458" y="47637"/>
                  </a:lnTo>
                  <a:lnTo>
                    <a:pt x="170067" y="47320"/>
                  </a:lnTo>
                  <a:lnTo>
                    <a:pt x="170676" y="46955"/>
                  </a:lnTo>
                  <a:lnTo>
                    <a:pt x="171260" y="46590"/>
                  </a:lnTo>
                  <a:lnTo>
                    <a:pt x="171869" y="46200"/>
                  </a:lnTo>
                  <a:lnTo>
                    <a:pt x="172940" y="45445"/>
                  </a:lnTo>
                  <a:lnTo>
                    <a:pt x="173988" y="44666"/>
                  </a:lnTo>
                  <a:lnTo>
                    <a:pt x="174962" y="43838"/>
                  </a:lnTo>
                  <a:lnTo>
                    <a:pt x="175936" y="42985"/>
                  </a:lnTo>
                  <a:lnTo>
                    <a:pt x="176862" y="42108"/>
                  </a:lnTo>
                  <a:lnTo>
                    <a:pt x="177763" y="41207"/>
                  </a:lnTo>
                  <a:lnTo>
                    <a:pt x="178639" y="40258"/>
                  </a:lnTo>
                  <a:lnTo>
                    <a:pt x="179492" y="39308"/>
                  </a:lnTo>
                  <a:lnTo>
                    <a:pt x="180320" y="38334"/>
                  </a:lnTo>
                  <a:lnTo>
                    <a:pt x="181124" y="37335"/>
                  </a:lnTo>
                  <a:lnTo>
                    <a:pt x="181903" y="36312"/>
                  </a:lnTo>
                  <a:lnTo>
                    <a:pt x="182658" y="35265"/>
                  </a:lnTo>
                  <a:lnTo>
                    <a:pt x="183413" y="34218"/>
                  </a:lnTo>
                  <a:lnTo>
                    <a:pt x="184168" y="33170"/>
                  </a:lnTo>
                  <a:lnTo>
                    <a:pt x="185629" y="31027"/>
                  </a:lnTo>
                  <a:lnTo>
                    <a:pt x="188479" y="26692"/>
                  </a:lnTo>
                  <a:lnTo>
                    <a:pt x="189940" y="24549"/>
                  </a:lnTo>
                  <a:lnTo>
                    <a:pt x="191401" y="22406"/>
                  </a:lnTo>
                  <a:lnTo>
                    <a:pt x="192156" y="21359"/>
                  </a:lnTo>
                  <a:lnTo>
                    <a:pt x="192935" y="20336"/>
                  </a:lnTo>
                  <a:lnTo>
                    <a:pt x="193715" y="19313"/>
                  </a:lnTo>
                  <a:lnTo>
                    <a:pt x="194518" y="18314"/>
                  </a:lnTo>
                  <a:lnTo>
                    <a:pt x="195347" y="17340"/>
                  </a:lnTo>
                  <a:lnTo>
                    <a:pt x="196199" y="16366"/>
                  </a:lnTo>
                  <a:lnTo>
                    <a:pt x="197076" y="15441"/>
                  </a:lnTo>
                  <a:lnTo>
                    <a:pt x="197977" y="14515"/>
                  </a:lnTo>
                  <a:lnTo>
                    <a:pt x="198610" y="13931"/>
                  </a:lnTo>
                  <a:lnTo>
                    <a:pt x="199243" y="13346"/>
                  </a:lnTo>
                  <a:lnTo>
                    <a:pt x="199876" y="12786"/>
                  </a:lnTo>
                  <a:lnTo>
                    <a:pt x="200534" y="12250"/>
                  </a:lnTo>
                  <a:lnTo>
                    <a:pt x="201216" y="11714"/>
                  </a:lnTo>
                  <a:lnTo>
                    <a:pt x="201874" y="11227"/>
                  </a:lnTo>
                  <a:lnTo>
                    <a:pt x="202580" y="10740"/>
                  </a:lnTo>
                  <a:lnTo>
                    <a:pt x="203262" y="10253"/>
                  </a:lnTo>
                  <a:lnTo>
                    <a:pt x="203992" y="9815"/>
                  </a:lnTo>
                  <a:lnTo>
                    <a:pt x="204699" y="9376"/>
                  </a:lnTo>
                  <a:lnTo>
                    <a:pt x="205429" y="8962"/>
                  </a:lnTo>
                  <a:lnTo>
                    <a:pt x="206160" y="8548"/>
                  </a:lnTo>
                  <a:lnTo>
                    <a:pt x="206915" y="8183"/>
                  </a:lnTo>
                  <a:lnTo>
                    <a:pt x="207670" y="7818"/>
                  </a:lnTo>
                  <a:lnTo>
                    <a:pt x="208425" y="7452"/>
                  </a:lnTo>
                  <a:lnTo>
                    <a:pt x="209180" y="7136"/>
                  </a:lnTo>
                  <a:lnTo>
                    <a:pt x="209959" y="6819"/>
                  </a:lnTo>
                  <a:lnTo>
                    <a:pt x="210763" y="6503"/>
                  </a:lnTo>
                  <a:lnTo>
                    <a:pt x="211542" y="6235"/>
                  </a:lnTo>
                  <a:lnTo>
                    <a:pt x="212346" y="5967"/>
                  </a:lnTo>
                  <a:lnTo>
                    <a:pt x="213150" y="5723"/>
                  </a:lnTo>
                  <a:lnTo>
                    <a:pt x="213953" y="5480"/>
                  </a:lnTo>
                  <a:lnTo>
                    <a:pt x="214757" y="5285"/>
                  </a:lnTo>
                  <a:lnTo>
                    <a:pt x="215585" y="5090"/>
                  </a:lnTo>
                  <a:lnTo>
                    <a:pt x="216413" y="4895"/>
                  </a:lnTo>
                  <a:lnTo>
                    <a:pt x="217241" y="4725"/>
                  </a:lnTo>
                  <a:lnTo>
                    <a:pt x="218069" y="4579"/>
                  </a:lnTo>
                  <a:lnTo>
                    <a:pt x="218922" y="4457"/>
                  </a:lnTo>
                  <a:lnTo>
                    <a:pt x="219774" y="4335"/>
                  </a:lnTo>
                  <a:lnTo>
                    <a:pt x="220602" y="4238"/>
                  </a:lnTo>
                  <a:lnTo>
                    <a:pt x="221454" y="4140"/>
                  </a:lnTo>
                  <a:lnTo>
                    <a:pt x="222307" y="4092"/>
                  </a:lnTo>
                  <a:lnTo>
                    <a:pt x="223378" y="4018"/>
                  </a:lnTo>
                  <a:lnTo>
                    <a:pt x="224426" y="3970"/>
                  </a:lnTo>
                  <a:lnTo>
                    <a:pt x="226544" y="3970"/>
                  </a:lnTo>
                  <a:lnTo>
                    <a:pt x="227567" y="3994"/>
                  </a:lnTo>
                  <a:lnTo>
                    <a:pt x="228615" y="4043"/>
                  </a:lnTo>
                  <a:lnTo>
                    <a:pt x="229638" y="4116"/>
                  </a:lnTo>
                  <a:lnTo>
                    <a:pt x="230660" y="4213"/>
                  </a:lnTo>
                  <a:lnTo>
                    <a:pt x="231683" y="4335"/>
                  </a:lnTo>
                  <a:lnTo>
                    <a:pt x="232682" y="4481"/>
                  </a:lnTo>
                  <a:lnTo>
                    <a:pt x="233680" y="4627"/>
                  </a:lnTo>
                  <a:lnTo>
                    <a:pt x="234679" y="4822"/>
                  </a:lnTo>
                  <a:lnTo>
                    <a:pt x="235677" y="5017"/>
                  </a:lnTo>
                  <a:lnTo>
                    <a:pt x="236652" y="5236"/>
                  </a:lnTo>
                  <a:lnTo>
                    <a:pt x="237650" y="5455"/>
                  </a:lnTo>
                  <a:lnTo>
                    <a:pt x="238624" y="5723"/>
                  </a:lnTo>
                  <a:lnTo>
                    <a:pt x="239598" y="5991"/>
                  </a:lnTo>
                  <a:lnTo>
                    <a:pt x="240548" y="6283"/>
                  </a:lnTo>
                  <a:lnTo>
                    <a:pt x="241522" y="6600"/>
                  </a:lnTo>
                  <a:lnTo>
                    <a:pt x="242472" y="6917"/>
                  </a:lnTo>
                  <a:lnTo>
                    <a:pt x="243422" y="7258"/>
                  </a:lnTo>
                  <a:lnTo>
                    <a:pt x="244348" y="7623"/>
                  </a:lnTo>
                  <a:lnTo>
                    <a:pt x="245297" y="7988"/>
                  </a:lnTo>
                  <a:lnTo>
                    <a:pt x="246223" y="8378"/>
                  </a:lnTo>
                  <a:lnTo>
                    <a:pt x="247148" y="8792"/>
                  </a:lnTo>
                  <a:lnTo>
                    <a:pt x="248074" y="9206"/>
                  </a:lnTo>
                  <a:lnTo>
                    <a:pt x="248975" y="9644"/>
                  </a:lnTo>
                  <a:lnTo>
                    <a:pt x="249876" y="10083"/>
                  </a:lnTo>
                  <a:lnTo>
                    <a:pt x="251678" y="11008"/>
                  </a:lnTo>
                  <a:lnTo>
                    <a:pt x="253456" y="12007"/>
                  </a:lnTo>
                  <a:lnTo>
                    <a:pt x="255210" y="13030"/>
                  </a:lnTo>
                  <a:lnTo>
                    <a:pt x="256963" y="14125"/>
                  </a:lnTo>
                  <a:lnTo>
                    <a:pt x="258668" y="15246"/>
                  </a:lnTo>
                  <a:lnTo>
                    <a:pt x="260373" y="16415"/>
                  </a:lnTo>
                  <a:lnTo>
                    <a:pt x="262029" y="17608"/>
                  </a:lnTo>
                  <a:lnTo>
                    <a:pt x="263685" y="18850"/>
                  </a:lnTo>
                  <a:lnTo>
                    <a:pt x="265317" y="20092"/>
                  </a:lnTo>
                  <a:lnTo>
                    <a:pt x="266948" y="21383"/>
                  </a:lnTo>
                  <a:lnTo>
                    <a:pt x="268531" y="22698"/>
                  </a:lnTo>
                  <a:lnTo>
                    <a:pt x="270115" y="24038"/>
                  </a:lnTo>
                  <a:lnTo>
                    <a:pt x="271649" y="25401"/>
                  </a:lnTo>
                  <a:lnTo>
                    <a:pt x="273183" y="26765"/>
                  </a:lnTo>
                  <a:lnTo>
                    <a:pt x="274693" y="28154"/>
                  </a:lnTo>
                  <a:lnTo>
                    <a:pt x="276203" y="29542"/>
                  </a:lnTo>
                  <a:lnTo>
                    <a:pt x="277689" y="30930"/>
                  </a:lnTo>
                  <a:lnTo>
                    <a:pt x="279126" y="32318"/>
                  </a:lnTo>
                  <a:lnTo>
                    <a:pt x="278882" y="31782"/>
                  </a:lnTo>
                  <a:lnTo>
                    <a:pt x="278614" y="31246"/>
                  </a:lnTo>
                  <a:lnTo>
                    <a:pt x="278030" y="30151"/>
                  </a:lnTo>
                  <a:lnTo>
                    <a:pt x="277396" y="29103"/>
                  </a:lnTo>
                  <a:lnTo>
                    <a:pt x="276690" y="28032"/>
                  </a:lnTo>
                  <a:lnTo>
                    <a:pt x="275960" y="26985"/>
                  </a:lnTo>
                  <a:lnTo>
                    <a:pt x="275156" y="25962"/>
                  </a:lnTo>
                  <a:lnTo>
                    <a:pt x="274328" y="24939"/>
                  </a:lnTo>
                  <a:lnTo>
                    <a:pt x="273427" y="23940"/>
                  </a:lnTo>
                  <a:lnTo>
                    <a:pt x="272526" y="22942"/>
                  </a:lnTo>
                  <a:lnTo>
                    <a:pt x="271551" y="21968"/>
                  </a:lnTo>
                  <a:lnTo>
                    <a:pt x="270553" y="20993"/>
                  </a:lnTo>
                  <a:lnTo>
                    <a:pt x="269530" y="20044"/>
                  </a:lnTo>
                  <a:lnTo>
                    <a:pt x="268458" y="19118"/>
                  </a:lnTo>
                  <a:lnTo>
                    <a:pt x="267387" y="18193"/>
                  </a:lnTo>
                  <a:lnTo>
                    <a:pt x="266267" y="17292"/>
                  </a:lnTo>
                  <a:lnTo>
                    <a:pt x="265146" y="16415"/>
                  </a:lnTo>
                  <a:lnTo>
                    <a:pt x="264002" y="15562"/>
                  </a:lnTo>
                  <a:lnTo>
                    <a:pt x="262857" y="14710"/>
                  </a:lnTo>
                  <a:lnTo>
                    <a:pt x="261664" y="13906"/>
                  </a:lnTo>
                  <a:lnTo>
                    <a:pt x="260495" y="13103"/>
                  </a:lnTo>
                  <a:lnTo>
                    <a:pt x="259301" y="12323"/>
                  </a:lnTo>
                  <a:lnTo>
                    <a:pt x="258108" y="11544"/>
                  </a:lnTo>
                  <a:lnTo>
                    <a:pt x="256914" y="10813"/>
                  </a:lnTo>
                  <a:lnTo>
                    <a:pt x="255745" y="10107"/>
                  </a:lnTo>
                  <a:lnTo>
                    <a:pt x="254552" y="9401"/>
                  </a:lnTo>
                  <a:lnTo>
                    <a:pt x="253383" y="8743"/>
                  </a:lnTo>
                  <a:lnTo>
                    <a:pt x="252214" y="8110"/>
                  </a:lnTo>
                  <a:lnTo>
                    <a:pt x="251069" y="7477"/>
                  </a:lnTo>
                  <a:lnTo>
                    <a:pt x="249925" y="6892"/>
                  </a:lnTo>
                  <a:lnTo>
                    <a:pt x="248804" y="6332"/>
                  </a:lnTo>
                  <a:lnTo>
                    <a:pt x="246661" y="5285"/>
                  </a:lnTo>
                  <a:lnTo>
                    <a:pt x="245005" y="4554"/>
                  </a:lnTo>
                  <a:lnTo>
                    <a:pt x="243349" y="3872"/>
                  </a:lnTo>
                  <a:lnTo>
                    <a:pt x="241669" y="3215"/>
                  </a:lnTo>
                  <a:lnTo>
                    <a:pt x="239964" y="2630"/>
                  </a:lnTo>
                  <a:lnTo>
                    <a:pt x="238235" y="2119"/>
                  </a:lnTo>
                  <a:lnTo>
                    <a:pt x="237358" y="1875"/>
                  </a:lnTo>
                  <a:lnTo>
                    <a:pt x="236505" y="1632"/>
                  </a:lnTo>
                  <a:lnTo>
                    <a:pt x="235629" y="1413"/>
                  </a:lnTo>
                  <a:lnTo>
                    <a:pt x="234752" y="1218"/>
                  </a:lnTo>
                  <a:lnTo>
                    <a:pt x="233875" y="1023"/>
                  </a:lnTo>
                  <a:lnTo>
                    <a:pt x="232998" y="852"/>
                  </a:lnTo>
                  <a:lnTo>
                    <a:pt x="232097" y="706"/>
                  </a:lnTo>
                  <a:lnTo>
                    <a:pt x="231221" y="560"/>
                  </a:lnTo>
                  <a:lnTo>
                    <a:pt x="230344" y="438"/>
                  </a:lnTo>
                  <a:lnTo>
                    <a:pt x="229443" y="341"/>
                  </a:lnTo>
                  <a:lnTo>
                    <a:pt x="228542" y="244"/>
                  </a:lnTo>
                  <a:lnTo>
                    <a:pt x="227665" y="170"/>
                  </a:lnTo>
                  <a:lnTo>
                    <a:pt x="226764" y="97"/>
                  </a:lnTo>
                  <a:lnTo>
                    <a:pt x="225863" y="49"/>
                  </a:lnTo>
                  <a:lnTo>
                    <a:pt x="224961" y="24"/>
                  </a:lnTo>
                  <a:lnTo>
                    <a:pt x="224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2"/>
        </a:solidFill>
      </p:bgPr>
    </p:bg>
    <p:spTree>
      <p:nvGrpSpPr>
        <p:cNvPr id="46" name="Shape 46"/>
        <p:cNvGrpSpPr/>
        <p:nvPr/>
      </p:nvGrpSpPr>
      <p:grpSpPr>
        <a:xfrm>
          <a:off x="0" y="0"/>
          <a:ext cx="0" cy="0"/>
          <a:chOff x="0" y="0"/>
          <a:chExt cx="0" cy="0"/>
        </a:xfrm>
      </p:grpSpPr>
      <p:sp>
        <p:nvSpPr>
          <p:cNvPr id="47" name="Google Shape;47;p5"/>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solidFill>
                  <a:schemeClr val="accent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5"/>
          <p:cNvSpPr txBox="1"/>
          <p:nvPr>
            <p:ph idx="1" type="subTitle"/>
          </p:nvPr>
        </p:nvSpPr>
        <p:spPr>
          <a:xfrm>
            <a:off x="1764525" y="2715100"/>
            <a:ext cx="2519400" cy="923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9" name="Google Shape;49;p5"/>
          <p:cNvSpPr txBox="1"/>
          <p:nvPr>
            <p:ph idx="2" type="subTitle"/>
          </p:nvPr>
        </p:nvSpPr>
        <p:spPr>
          <a:xfrm>
            <a:off x="4860125" y="2715102"/>
            <a:ext cx="2519400" cy="923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0" name="Google Shape;50;p5"/>
          <p:cNvSpPr txBox="1"/>
          <p:nvPr>
            <p:ph idx="3" type="subTitle"/>
          </p:nvPr>
        </p:nvSpPr>
        <p:spPr>
          <a:xfrm>
            <a:off x="1884638" y="2256850"/>
            <a:ext cx="22791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1" name="Google Shape;51;p5"/>
          <p:cNvSpPr txBox="1"/>
          <p:nvPr>
            <p:ph idx="4" type="subTitle"/>
          </p:nvPr>
        </p:nvSpPr>
        <p:spPr>
          <a:xfrm>
            <a:off x="4980263" y="2256850"/>
            <a:ext cx="2279100" cy="47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1" sz="1900">
                <a:latin typeface="Barlow Condensed"/>
                <a:ea typeface="Barlow Condensed"/>
                <a:cs typeface="Barlow Condensed"/>
                <a:sym typeface="Barlow Condense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52" name="Google Shape;52;p5"/>
          <p:cNvGrpSpPr/>
          <p:nvPr/>
        </p:nvGrpSpPr>
        <p:grpSpPr>
          <a:xfrm>
            <a:off x="165201" y="4716375"/>
            <a:ext cx="8806729" cy="332469"/>
            <a:chOff x="165201" y="4716375"/>
            <a:chExt cx="8806729" cy="332469"/>
          </a:xfrm>
        </p:grpSpPr>
        <p:sp>
          <p:nvSpPr>
            <p:cNvPr id="53" name="Google Shape;53;p5"/>
            <p:cNvSpPr/>
            <p:nvPr/>
          </p:nvSpPr>
          <p:spPr>
            <a:xfrm>
              <a:off x="16520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72889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a:off x="129259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a:off x="185629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241999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298369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354739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411108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467478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523848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5802184"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a:off x="6365883"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a:off x="6929581"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a:off x="7493279"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a:off x="8056978"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a:off x="8620676" y="4716375"/>
              <a:ext cx="351254" cy="332469"/>
            </a:xfrm>
            <a:custGeom>
              <a:rect b="b" l="l" r="r" t="t"/>
              <a:pathLst>
                <a:path extrusionOk="0" h="50355" w="53180">
                  <a:moveTo>
                    <a:pt x="26035" y="0"/>
                  </a:moveTo>
                  <a:lnTo>
                    <a:pt x="24074" y="5618"/>
                  </a:lnTo>
                  <a:lnTo>
                    <a:pt x="20304" y="16381"/>
                  </a:lnTo>
                  <a:lnTo>
                    <a:pt x="0" y="16381"/>
                  </a:lnTo>
                  <a:lnTo>
                    <a:pt x="5104" y="20232"/>
                  </a:lnTo>
                  <a:lnTo>
                    <a:pt x="16052" y="28520"/>
                  </a:lnTo>
                  <a:lnTo>
                    <a:pt x="10886" y="43289"/>
                  </a:lnTo>
                  <a:lnTo>
                    <a:pt x="8411" y="50355"/>
                  </a:lnTo>
                  <a:lnTo>
                    <a:pt x="14255" y="45672"/>
                  </a:lnTo>
                  <a:lnTo>
                    <a:pt x="26128" y="36141"/>
                  </a:lnTo>
                  <a:lnTo>
                    <a:pt x="38770" y="45702"/>
                  </a:lnTo>
                  <a:lnTo>
                    <a:pt x="44635" y="50139"/>
                  </a:lnTo>
                  <a:lnTo>
                    <a:pt x="42077" y="43248"/>
                  </a:lnTo>
                  <a:lnTo>
                    <a:pt x="36583" y="28449"/>
                  </a:lnTo>
                  <a:lnTo>
                    <a:pt x="47839" y="20273"/>
                  </a:lnTo>
                  <a:lnTo>
                    <a:pt x="53180" y="16391"/>
                  </a:lnTo>
                  <a:lnTo>
                    <a:pt x="32115" y="16391"/>
                  </a:lnTo>
                  <a:lnTo>
                    <a:pt x="28110" y="5577"/>
                  </a:lnTo>
                  <a:lnTo>
                    <a:pt x="260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2"/>
        </a:solidFill>
      </p:bgPr>
    </p:bg>
    <p:spTree>
      <p:nvGrpSpPr>
        <p:cNvPr id="69" name="Shape 69"/>
        <p:cNvGrpSpPr/>
        <p:nvPr/>
      </p:nvGrpSpPr>
      <p:grpSpPr>
        <a:xfrm>
          <a:off x="0" y="0"/>
          <a:ext cx="0" cy="0"/>
          <a:chOff x="0" y="0"/>
          <a:chExt cx="0" cy="0"/>
        </a:xfrm>
      </p:grpSpPr>
      <p:sp>
        <p:nvSpPr>
          <p:cNvPr id="70" name="Google Shape;70;p6"/>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1" name="Shape 71"/>
        <p:cNvGrpSpPr/>
        <p:nvPr/>
      </p:nvGrpSpPr>
      <p:grpSpPr>
        <a:xfrm>
          <a:off x="0" y="0"/>
          <a:ext cx="0" cy="0"/>
          <a:chOff x="0" y="0"/>
          <a:chExt cx="0" cy="0"/>
        </a:xfrm>
      </p:grpSpPr>
      <p:sp>
        <p:nvSpPr>
          <p:cNvPr id="72" name="Google Shape;72;p7"/>
          <p:cNvSpPr txBox="1"/>
          <p:nvPr>
            <p:ph type="title"/>
          </p:nvPr>
        </p:nvSpPr>
        <p:spPr>
          <a:xfrm>
            <a:off x="723900" y="445025"/>
            <a:ext cx="7710000" cy="572700"/>
          </a:xfrm>
          <a:prstGeom prst="rect">
            <a:avLst/>
          </a:prstGeom>
        </p:spPr>
        <p:txBody>
          <a:bodyPr anchorCtr="0" anchor="ctr" bIns="91425" lIns="91425" spcFirstLastPara="1" rIns="91425" wrap="square" tIns="91425">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3" name="Google Shape;73;p7"/>
          <p:cNvSpPr txBox="1"/>
          <p:nvPr>
            <p:ph idx="1" type="subTitle"/>
          </p:nvPr>
        </p:nvSpPr>
        <p:spPr>
          <a:xfrm>
            <a:off x="723900" y="1828500"/>
            <a:ext cx="4308600" cy="273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600"/>
            </a:lvl1pPr>
            <a:lvl2pPr lvl="1" rtl="0">
              <a:lnSpc>
                <a:spcPct val="100000"/>
              </a:lnSpc>
              <a:spcBef>
                <a:spcPts val="0"/>
              </a:spcBef>
              <a:spcAft>
                <a:spcPts val="0"/>
              </a:spcAft>
              <a:buSzPts val="2800"/>
              <a:buChar char="○"/>
              <a:defRPr sz="2800"/>
            </a:lvl2pPr>
            <a:lvl3pPr lvl="2" rtl="0">
              <a:lnSpc>
                <a:spcPct val="100000"/>
              </a:lnSpc>
              <a:spcBef>
                <a:spcPts val="0"/>
              </a:spcBef>
              <a:spcAft>
                <a:spcPts val="0"/>
              </a:spcAft>
              <a:buSzPts val="2800"/>
              <a:buChar char="■"/>
              <a:defRPr sz="2800"/>
            </a:lvl3pPr>
            <a:lvl4pPr lvl="3" rtl="0">
              <a:lnSpc>
                <a:spcPct val="100000"/>
              </a:lnSpc>
              <a:spcBef>
                <a:spcPts val="0"/>
              </a:spcBef>
              <a:spcAft>
                <a:spcPts val="0"/>
              </a:spcAft>
              <a:buSzPts val="2800"/>
              <a:buChar char="●"/>
              <a:defRPr sz="2800"/>
            </a:lvl4pPr>
            <a:lvl5pPr lvl="4" rtl="0">
              <a:lnSpc>
                <a:spcPct val="100000"/>
              </a:lnSpc>
              <a:spcBef>
                <a:spcPts val="0"/>
              </a:spcBef>
              <a:spcAft>
                <a:spcPts val="0"/>
              </a:spcAft>
              <a:buSzPts val="2800"/>
              <a:buChar char="○"/>
              <a:defRPr sz="2800"/>
            </a:lvl5pPr>
            <a:lvl6pPr lvl="5" rtl="0">
              <a:lnSpc>
                <a:spcPct val="100000"/>
              </a:lnSpc>
              <a:spcBef>
                <a:spcPts val="0"/>
              </a:spcBef>
              <a:spcAft>
                <a:spcPts val="0"/>
              </a:spcAft>
              <a:buSzPts val="2800"/>
              <a:buChar char="■"/>
              <a:defRPr sz="2800"/>
            </a:lvl6pPr>
            <a:lvl7pPr lvl="6" rtl="0">
              <a:lnSpc>
                <a:spcPct val="100000"/>
              </a:lnSpc>
              <a:spcBef>
                <a:spcPts val="0"/>
              </a:spcBef>
              <a:spcAft>
                <a:spcPts val="0"/>
              </a:spcAft>
              <a:buSzPts val="2800"/>
              <a:buChar char="●"/>
              <a:defRPr sz="2800"/>
            </a:lvl7pPr>
            <a:lvl8pPr lvl="7" rtl="0">
              <a:lnSpc>
                <a:spcPct val="100000"/>
              </a:lnSpc>
              <a:spcBef>
                <a:spcPts val="0"/>
              </a:spcBef>
              <a:spcAft>
                <a:spcPts val="0"/>
              </a:spcAft>
              <a:buSzPts val="2800"/>
              <a:buChar char="○"/>
              <a:defRPr sz="2800"/>
            </a:lvl8pPr>
            <a:lvl9pPr lvl="8" rtl="0">
              <a:lnSpc>
                <a:spcPct val="100000"/>
              </a:lnSpc>
              <a:spcBef>
                <a:spcPts val="0"/>
              </a:spcBef>
              <a:spcAft>
                <a:spcPts val="0"/>
              </a:spcAft>
              <a:buSzPts val="2800"/>
              <a:buChar char="■"/>
              <a:defRPr sz="2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4" name="Shape 74"/>
        <p:cNvGrpSpPr/>
        <p:nvPr/>
      </p:nvGrpSpPr>
      <p:grpSpPr>
        <a:xfrm>
          <a:off x="0" y="0"/>
          <a:ext cx="0" cy="0"/>
          <a:chOff x="0" y="0"/>
          <a:chExt cx="0" cy="0"/>
        </a:xfrm>
      </p:grpSpPr>
      <p:sp>
        <p:nvSpPr>
          <p:cNvPr id="75" name="Google Shape;75;p8"/>
          <p:cNvSpPr txBox="1"/>
          <p:nvPr>
            <p:ph type="title"/>
          </p:nvPr>
        </p:nvSpPr>
        <p:spPr>
          <a:xfrm>
            <a:off x="4607950" y="1169350"/>
            <a:ext cx="3826200" cy="2249700"/>
          </a:xfrm>
          <a:prstGeom prst="rect">
            <a:avLst/>
          </a:prstGeom>
        </p:spPr>
        <p:txBody>
          <a:bodyPr anchorCtr="0" anchor="t" bIns="91425" lIns="91425" spcFirstLastPara="1" rIns="91425" wrap="square" tIns="91425">
            <a:noAutofit/>
          </a:bodyPr>
          <a:lstStyle>
            <a:lvl1pPr lvl="0" rtl="0" algn="r">
              <a:lnSpc>
                <a:spcPct val="90000"/>
              </a:lnSpc>
              <a:spcBef>
                <a:spcPts val="0"/>
              </a:spcBef>
              <a:spcAft>
                <a:spcPts val="0"/>
              </a:spcAft>
              <a:buSzPts val="2800"/>
              <a:buNone/>
              <a:defRPr sz="6300">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8"/>
          <p:cNvSpPr txBox="1"/>
          <p:nvPr>
            <p:ph idx="1" type="subTitle"/>
          </p:nvPr>
        </p:nvSpPr>
        <p:spPr>
          <a:xfrm>
            <a:off x="5230450" y="3419050"/>
            <a:ext cx="3203700" cy="634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7" name="Shape 77"/>
        <p:cNvGrpSpPr/>
        <p:nvPr/>
      </p:nvGrpSpPr>
      <p:grpSpPr>
        <a:xfrm>
          <a:off x="0" y="0"/>
          <a:ext cx="0" cy="0"/>
          <a:chOff x="0" y="0"/>
          <a:chExt cx="0" cy="0"/>
        </a:xfrm>
      </p:grpSpPr>
      <p:sp>
        <p:nvSpPr>
          <p:cNvPr id="78" name="Google Shape;78;p9"/>
          <p:cNvSpPr txBox="1"/>
          <p:nvPr>
            <p:ph type="title"/>
          </p:nvPr>
        </p:nvSpPr>
        <p:spPr>
          <a:xfrm>
            <a:off x="721625" y="2098200"/>
            <a:ext cx="50841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79" name="Google Shape;79;p9"/>
          <p:cNvSpPr txBox="1"/>
          <p:nvPr>
            <p:ph idx="1" type="subTitle"/>
          </p:nvPr>
        </p:nvSpPr>
        <p:spPr>
          <a:xfrm>
            <a:off x="1977881" y="2940000"/>
            <a:ext cx="2571600" cy="65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80" name="Google Shape;80;p9"/>
          <p:cNvSpPr txBox="1"/>
          <p:nvPr>
            <p:ph hasCustomPrompt="1" idx="2" type="title"/>
          </p:nvPr>
        </p:nvSpPr>
        <p:spPr>
          <a:xfrm>
            <a:off x="2750397" y="1546200"/>
            <a:ext cx="1026600" cy="552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3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81" name="Google Shape;81;p9"/>
          <p:cNvGrpSpPr/>
          <p:nvPr/>
        </p:nvGrpSpPr>
        <p:grpSpPr>
          <a:xfrm>
            <a:off x="2787224" y="1730500"/>
            <a:ext cx="952889" cy="183412"/>
            <a:chOff x="6394624" y="1730500"/>
            <a:chExt cx="952889" cy="183412"/>
          </a:xfrm>
        </p:grpSpPr>
        <p:sp>
          <p:nvSpPr>
            <p:cNvPr id="82" name="Google Shape;82;p9"/>
            <p:cNvSpPr/>
            <p:nvPr/>
          </p:nvSpPr>
          <p:spPr>
            <a:xfrm>
              <a:off x="6394624"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rgbClr val="004A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9"/>
            <p:cNvSpPr/>
            <p:nvPr/>
          </p:nvSpPr>
          <p:spPr>
            <a:xfrm>
              <a:off x="7154799" y="1730500"/>
              <a:ext cx="192714" cy="183412"/>
            </a:xfrm>
            <a:custGeom>
              <a:rect b="b" l="l" r="r" t="t"/>
              <a:pathLst>
                <a:path extrusionOk="0" h="12541" w="13177">
                  <a:moveTo>
                    <a:pt x="6594" y="1"/>
                  </a:moveTo>
                  <a:lnTo>
                    <a:pt x="5033" y="4797"/>
                  </a:lnTo>
                  <a:lnTo>
                    <a:pt x="0" y="4797"/>
                  </a:lnTo>
                  <a:lnTo>
                    <a:pt x="4067" y="7755"/>
                  </a:lnTo>
                  <a:lnTo>
                    <a:pt x="2516" y="12541"/>
                  </a:lnTo>
                  <a:lnTo>
                    <a:pt x="6594" y="9583"/>
                  </a:lnTo>
                  <a:lnTo>
                    <a:pt x="10661" y="12541"/>
                  </a:lnTo>
                  <a:lnTo>
                    <a:pt x="9110" y="7755"/>
                  </a:lnTo>
                  <a:lnTo>
                    <a:pt x="13177" y="4797"/>
                  </a:lnTo>
                  <a:lnTo>
                    <a:pt x="8145" y="4797"/>
                  </a:lnTo>
                  <a:lnTo>
                    <a:pt x="65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4" name="Shape 84"/>
        <p:cNvGrpSpPr/>
        <p:nvPr/>
      </p:nvGrpSpPr>
      <p:grpSpPr>
        <a:xfrm>
          <a:off x="0" y="0"/>
          <a:ext cx="0" cy="0"/>
          <a:chOff x="0" y="0"/>
          <a:chExt cx="0" cy="0"/>
        </a:xfrm>
      </p:grpSpPr>
      <p:sp>
        <p:nvSpPr>
          <p:cNvPr id="85" name="Google Shape;85;p10"/>
          <p:cNvSpPr txBox="1"/>
          <p:nvPr>
            <p:ph type="title"/>
          </p:nvPr>
        </p:nvSpPr>
        <p:spPr>
          <a:xfrm>
            <a:off x="721625" y="527075"/>
            <a:ext cx="3393900" cy="990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3"/>
              </a:buClr>
              <a:buSzPts val="2800"/>
              <a:buNone/>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1pPr>
            <a:lvl2pPr lvl="1">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2pPr>
            <a:lvl3pPr lvl="2">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3pPr>
            <a:lvl4pPr lvl="3">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4pPr>
            <a:lvl5pPr lvl="4">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5pPr>
            <a:lvl6pPr lvl="5">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6pPr>
            <a:lvl7pPr lvl="6">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7pPr>
            <a:lvl8pPr lvl="7">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8pPr>
            <a:lvl9pPr lvl="8">
              <a:spcBef>
                <a:spcPts val="0"/>
              </a:spcBef>
              <a:spcAft>
                <a:spcPts val="0"/>
              </a:spcAft>
              <a:buClr>
                <a:schemeClr val="dk1"/>
              </a:buClr>
              <a:buSzPts val="2800"/>
              <a:buFont typeface="Barlow Condensed"/>
              <a:buNone/>
              <a:defRPr b="1" sz="2800">
                <a:solidFill>
                  <a:schemeClr val="dk1"/>
                </a:solidFill>
                <a:latin typeface="Barlow Condensed"/>
                <a:ea typeface="Barlow Condensed"/>
                <a:cs typeface="Barlow Condensed"/>
                <a:sym typeface="Barlow Condense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Public Sans"/>
              <a:buChar char="●"/>
              <a:defRPr sz="1800">
                <a:solidFill>
                  <a:schemeClr val="dk1"/>
                </a:solidFill>
                <a:latin typeface="Public Sans"/>
                <a:ea typeface="Public Sans"/>
                <a:cs typeface="Public Sans"/>
                <a:sym typeface="Public Sans"/>
              </a:defRPr>
            </a:lvl1pPr>
            <a:lvl2pPr indent="-317500" lvl="1" marL="9144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2pPr>
            <a:lvl3pPr indent="-317500" lvl="2" marL="13716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3pPr>
            <a:lvl4pPr indent="-317500" lvl="3" marL="18288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4pPr>
            <a:lvl5pPr indent="-317500" lvl="4" marL="22860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5pPr>
            <a:lvl6pPr indent="-317500" lvl="5" marL="27432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6pPr>
            <a:lvl7pPr indent="-317500" lvl="6" marL="32004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7pPr>
            <a:lvl8pPr indent="-317500" lvl="7" marL="36576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8pPr>
            <a:lvl9pPr indent="-317500" lvl="8" marL="4114800">
              <a:lnSpc>
                <a:spcPct val="100000"/>
              </a:lnSpc>
              <a:spcBef>
                <a:spcPts val="0"/>
              </a:spcBef>
              <a:spcAft>
                <a:spcPts val="0"/>
              </a:spcAft>
              <a:buClr>
                <a:schemeClr val="dk1"/>
              </a:buClr>
              <a:buSzPts val="1400"/>
              <a:buFont typeface="Public Sans"/>
              <a:buChar char="■"/>
              <a:defRPr>
                <a:solidFill>
                  <a:schemeClr val="dk1"/>
                </a:solidFill>
                <a:latin typeface="Public Sans"/>
                <a:ea typeface="Public Sans"/>
                <a:cs typeface="Public Sans"/>
                <a:sym typeface="Public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55">
          <p15:clr>
            <a:srgbClr val="EA4335"/>
          </p15:clr>
        </p15:guide>
        <p15:guide id="2" pos="5313">
          <p15:clr>
            <a:srgbClr val="EA4335"/>
          </p15:clr>
        </p15:guide>
        <p15:guide id="3" orient="horz" pos="2895">
          <p15:clr>
            <a:srgbClr val="EA4335"/>
          </p15:clr>
        </p15:guide>
        <p15:guide id="4" orient="horz" pos="33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281" name="Shape 281"/>
        <p:cNvGrpSpPr/>
        <p:nvPr/>
      </p:nvGrpSpPr>
      <p:grpSpPr>
        <a:xfrm>
          <a:off x="0" y="0"/>
          <a:ext cx="0" cy="0"/>
          <a:chOff x="0" y="0"/>
          <a:chExt cx="0" cy="0"/>
        </a:xfrm>
      </p:grpSpPr>
      <p:sp>
        <p:nvSpPr>
          <p:cNvPr id="282" name="Google Shape;282;p28"/>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283" name="Google Shape;283;p28"/>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7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 Id="rId3" Type="http://schemas.openxmlformats.org/officeDocument/2006/relationships/hyperlink" Target="http://bit.ly/2PfT4lq"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0"/>
          <p:cNvSpPr txBox="1"/>
          <p:nvPr>
            <p:ph type="ctrTitle"/>
          </p:nvPr>
        </p:nvSpPr>
        <p:spPr>
          <a:xfrm>
            <a:off x="4507925" y="1497975"/>
            <a:ext cx="4319700" cy="1833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4100">
                <a:solidFill>
                  <a:schemeClr val="accent1"/>
                </a:solidFill>
              </a:rPr>
              <a:t>The Electoral College</a:t>
            </a:r>
            <a:endParaRPr sz="4100">
              <a:solidFill>
                <a:schemeClr val="accent1"/>
              </a:solidFill>
            </a:endParaRPr>
          </a:p>
          <a:p>
            <a:pPr indent="0" lvl="0" marL="0" rtl="0" algn="r">
              <a:spcBef>
                <a:spcPts val="0"/>
              </a:spcBef>
              <a:spcAft>
                <a:spcPts val="0"/>
              </a:spcAft>
              <a:buNone/>
            </a:pPr>
            <a:r>
              <a:rPr lang="en"/>
              <a:t> </a:t>
            </a:r>
            <a:r>
              <a:rPr lang="en" sz="3500">
                <a:solidFill>
                  <a:schemeClr val="accent2"/>
                </a:solidFill>
              </a:rPr>
              <a:t>The History and Purpose</a:t>
            </a:r>
            <a:endParaRPr sz="3500">
              <a:solidFill>
                <a:schemeClr val="accent2"/>
              </a:solidFill>
            </a:endParaRPr>
          </a:p>
        </p:txBody>
      </p:sp>
      <p:sp>
        <p:nvSpPr>
          <p:cNvPr id="290" name="Google Shape;290;p30"/>
          <p:cNvSpPr/>
          <p:nvPr/>
        </p:nvSpPr>
        <p:spPr>
          <a:xfrm>
            <a:off x="-5801000" y="1753722"/>
            <a:ext cx="24166" cy="21960"/>
          </a:xfrm>
          <a:custGeom>
            <a:rect b="b" l="l" r="r" t="t"/>
            <a:pathLst>
              <a:path extrusionOk="0" h="1165" w="1282">
                <a:moveTo>
                  <a:pt x="932" y="0"/>
                </a:moveTo>
                <a:lnTo>
                  <a:pt x="1" y="873"/>
                </a:lnTo>
                <a:lnTo>
                  <a:pt x="1281" y="1165"/>
                </a:lnTo>
                <a:lnTo>
                  <a:pt x="932"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1" name="Google Shape;291;p30"/>
          <p:cNvGrpSpPr/>
          <p:nvPr/>
        </p:nvGrpSpPr>
        <p:grpSpPr>
          <a:xfrm>
            <a:off x="-701637" y="1052399"/>
            <a:ext cx="5378208" cy="3499912"/>
            <a:chOff x="-7518406" y="491385"/>
            <a:chExt cx="4465096" cy="2905697"/>
          </a:xfrm>
        </p:grpSpPr>
        <p:sp>
          <p:nvSpPr>
            <p:cNvPr id="292" name="Google Shape;292;p30"/>
            <p:cNvSpPr/>
            <p:nvPr/>
          </p:nvSpPr>
          <p:spPr>
            <a:xfrm>
              <a:off x="-4448130" y="1197232"/>
              <a:ext cx="692142" cy="1737742"/>
            </a:xfrm>
            <a:custGeom>
              <a:rect b="b" l="l" r="r" t="t"/>
              <a:pathLst>
                <a:path extrusionOk="0" h="89390" w="35604">
                  <a:moveTo>
                    <a:pt x="0" y="1"/>
                  </a:moveTo>
                  <a:lnTo>
                    <a:pt x="55" y="163"/>
                  </a:lnTo>
                  <a:lnTo>
                    <a:pt x="489" y="489"/>
                  </a:lnTo>
                  <a:lnTo>
                    <a:pt x="923" y="815"/>
                  </a:lnTo>
                  <a:lnTo>
                    <a:pt x="1303" y="1195"/>
                  </a:lnTo>
                  <a:lnTo>
                    <a:pt x="1574" y="1574"/>
                  </a:lnTo>
                  <a:lnTo>
                    <a:pt x="1846" y="1954"/>
                  </a:lnTo>
                  <a:lnTo>
                    <a:pt x="2063" y="2389"/>
                  </a:lnTo>
                  <a:lnTo>
                    <a:pt x="2280" y="2823"/>
                  </a:lnTo>
                  <a:lnTo>
                    <a:pt x="2443" y="3311"/>
                  </a:lnTo>
                  <a:lnTo>
                    <a:pt x="2280" y="2769"/>
                  </a:lnTo>
                  <a:lnTo>
                    <a:pt x="2063" y="2280"/>
                  </a:lnTo>
                  <a:lnTo>
                    <a:pt x="1846" y="1846"/>
                  </a:lnTo>
                  <a:lnTo>
                    <a:pt x="1520" y="1412"/>
                  </a:lnTo>
                  <a:lnTo>
                    <a:pt x="1194" y="977"/>
                  </a:lnTo>
                  <a:lnTo>
                    <a:pt x="869" y="652"/>
                  </a:lnTo>
                  <a:lnTo>
                    <a:pt x="435" y="326"/>
                  </a:lnTo>
                  <a:lnTo>
                    <a:pt x="0" y="1"/>
                  </a:lnTo>
                  <a:close/>
                  <a:moveTo>
                    <a:pt x="1791" y="7219"/>
                  </a:moveTo>
                  <a:lnTo>
                    <a:pt x="2029" y="7361"/>
                  </a:lnTo>
                  <a:lnTo>
                    <a:pt x="1846" y="7219"/>
                  </a:lnTo>
                  <a:close/>
                  <a:moveTo>
                    <a:pt x="2029" y="7361"/>
                  </a:moveTo>
                  <a:lnTo>
                    <a:pt x="2334" y="7599"/>
                  </a:lnTo>
                  <a:lnTo>
                    <a:pt x="2768" y="7924"/>
                  </a:lnTo>
                  <a:lnTo>
                    <a:pt x="2334" y="7545"/>
                  </a:lnTo>
                  <a:lnTo>
                    <a:pt x="2029" y="7361"/>
                  </a:lnTo>
                  <a:close/>
                  <a:moveTo>
                    <a:pt x="2779" y="7935"/>
                  </a:moveTo>
                  <a:lnTo>
                    <a:pt x="3148" y="8304"/>
                  </a:lnTo>
                  <a:lnTo>
                    <a:pt x="3528" y="8793"/>
                  </a:lnTo>
                  <a:lnTo>
                    <a:pt x="3203" y="8359"/>
                  </a:lnTo>
                  <a:lnTo>
                    <a:pt x="2779" y="7935"/>
                  </a:lnTo>
                  <a:close/>
                  <a:moveTo>
                    <a:pt x="3637" y="14329"/>
                  </a:moveTo>
                  <a:lnTo>
                    <a:pt x="3637" y="14437"/>
                  </a:lnTo>
                  <a:lnTo>
                    <a:pt x="4071" y="14709"/>
                  </a:lnTo>
                  <a:lnTo>
                    <a:pt x="4451" y="15034"/>
                  </a:lnTo>
                  <a:lnTo>
                    <a:pt x="4831" y="15360"/>
                  </a:lnTo>
                  <a:lnTo>
                    <a:pt x="5156" y="15686"/>
                  </a:lnTo>
                  <a:lnTo>
                    <a:pt x="5374" y="16066"/>
                  </a:lnTo>
                  <a:lnTo>
                    <a:pt x="5645" y="16445"/>
                  </a:lnTo>
                  <a:lnTo>
                    <a:pt x="5808" y="16825"/>
                  </a:lnTo>
                  <a:lnTo>
                    <a:pt x="5971" y="17260"/>
                  </a:lnTo>
                  <a:lnTo>
                    <a:pt x="5808" y="16771"/>
                  </a:lnTo>
                  <a:lnTo>
                    <a:pt x="5591" y="16283"/>
                  </a:lnTo>
                  <a:lnTo>
                    <a:pt x="5374" y="15903"/>
                  </a:lnTo>
                  <a:lnTo>
                    <a:pt x="5048" y="15523"/>
                  </a:lnTo>
                  <a:lnTo>
                    <a:pt x="4777" y="15143"/>
                  </a:lnTo>
                  <a:lnTo>
                    <a:pt x="4397" y="14872"/>
                  </a:lnTo>
                  <a:lnTo>
                    <a:pt x="4017" y="14546"/>
                  </a:lnTo>
                  <a:lnTo>
                    <a:pt x="3637" y="14329"/>
                  </a:lnTo>
                  <a:close/>
                  <a:moveTo>
                    <a:pt x="14817" y="52320"/>
                  </a:moveTo>
                  <a:lnTo>
                    <a:pt x="14871" y="52374"/>
                  </a:lnTo>
                  <a:lnTo>
                    <a:pt x="14857" y="52320"/>
                  </a:lnTo>
                  <a:close/>
                  <a:moveTo>
                    <a:pt x="1846" y="869"/>
                  </a:moveTo>
                  <a:lnTo>
                    <a:pt x="2443" y="3311"/>
                  </a:lnTo>
                  <a:lnTo>
                    <a:pt x="2443" y="3311"/>
                  </a:lnTo>
                  <a:lnTo>
                    <a:pt x="4071" y="9878"/>
                  </a:lnTo>
                  <a:lnTo>
                    <a:pt x="4180" y="10258"/>
                  </a:lnTo>
                  <a:lnTo>
                    <a:pt x="5971" y="17260"/>
                  </a:lnTo>
                  <a:lnTo>
                    <a:pt x="7762" y="24207"/>
                  </a:lnTo>
                  <a:lnTo>
                    <a:pt x="7653" y="23881"/>
                  </a:lnTo>
                  <a:lnTo>
                    <a:pt x="7490" y="23501"/>
                  </a:lnTo>
                  <a:lnTo>
                    <a:pt x="7327" y="23121"/>
                  </a:lnTo>
                  <a:lnTo>
                    <a:pt x="7056" y="22795"/>
                  </a:lnTo>
                  <a:lnTo>
                    <a:pt x="6730" y="22416"/>
                  </a:lnTo>
                  <a:lnTo>
                    <a:pt x="6350" y="22090"/>
                  </a:lnTo>
                  <a:lnTo>
                    <a:pt x="5916" y="21764"/>
                  </a:lnTo>
                  <a:lnTo>
                    <a:pt x="5428" y="21439"/>
                  </a:lnTo>
                  <a:lnTo>
                    <a:pt x="5428" y="21601"/>
                  </a:lnTo>
                  <a:lnTo>
                    <a:pt x="5916" y="21873"/>
                  </a:lnTo>
                  <a:lnTo>
                    <a:pt x="6296" y="22198"/>
                  </a:lnTo>
                  <a:lnTo>
                    <a:pt x="6676" y="22524"/>
                  </a:lnTo>
                  <a:lnTo>
                    <a:pt x="6947" y="22850"/>
                  </a:lnTo>
                  <a:lnTo>
                    <a:pt x="7219" y="23175"/>
                  </a:lnTo>
                  <a:lnTo>
                    <a:pt x="7436" y="23555"/>
                  </a:lnTo>
                  <a:lnTo>
                    <a:pt x="7599" y="23881"/>
                  </a:lnTo>
                  <a:lnTo>
                    <a:pt x="7762" y="24261"/>
                  </a:lnTo>
                  <a:lnTo>
                    <a:pt x="9464" y="31072"/>
                  </a:lnTo>
                  <a:lnTo>
                    <a:pt x="9227" y="30502"/>
                  </a:lnTo>
                  <a:lnTo>
                    <a:pt x="8847" y="29905"/>
                  </a:lnTo>
                  <a:lnTo>
                    <a:pt x="8359" y="29363"/>
                  </a:lnTo>
                  <a:lnTo>
                    <a:pt x="8359" y="29363"/>
                  </a:lnTo>
                  <a:lnTo>
                    <a:pt x="8793" y="29905"/>
                  </a:lnTo>
                  <a:lnTo>
                    <a:pt x="9173" y="30502"/>
                  </a:lnTo>
                  <a:lnTo>
                    <a:pt x="9471" y="31099"/>
                  </a:lnTo>
                  <a:lnTo>
                    <a:pt x="9498" y="31208"/>
                  </a:lnTo>
                  <a:lnTo>
                    <a:pt x="11235" y="38046"/>
                  </a:lnTo>
                  <a:lnTo>
                    <a:pt x="11289" y="38209"/>
                  </a:lnTo>
                  <a:lnTo>
                    <a:pt x="13026" y="45156"/>
                  </a:lnTo>
                  <a:lnTo>
                    <a:pt x="13026" y="45210"/>
                  </a:lnTo>
                  <a:lnTo>
                    <a:pt x="14857" y="52320"/>
                  </a:lnTo>
                  <a:lnTo>
                    <a:pt x="14871" y="52320"/>
                  </a:lnTo>
                  <a:lnTo>
                    <a:pt x="16662" y="59430"/>
                  </a:lnTo>
                  <a:lnTo>
                    <a:pt x="16717" y="59593"/>
                  </a:lnTo>
                  <a:lnTo>
                    <a:pt x="18453" y="66594"/>
                  </a:lnTo>
                  <a:lnTo>
                    <a:pt x="18508" y="66757"/>
                  </a:lnTo>
                  <a:lnTo>
                    <a:pt x="20279" y="73734"/>
                  </a:lnTo>
                  <a:lnTo>
                    <a:pt x="20027" y="73433"/>
                  </a:lnTo>
                  <a:lnTo>
                    <a:pt x="19756" y="73161"/>
                  </a:lnTo>
                  <a:lnTo>
                    <a:pt x="19647" y="73107"/>
                  </a:lnTo>
                  <a:lnTo>
                    <a:pt x="19376" y="72944"/>
                  </a:lnTo>
                  <a:lnTo>
                    <a:pt x="19050" y="72781"/>
                  </a:lnTo>
                  <a:lnTo>
                    <a:pt x="19593" y="73107"/>
                  </a:lnTo>
                  <a:lnTo>
                    <a:pt x="19647" y="73161"/>
                  </a:lnTo>
                  <a:lnTo>
                    <a:pt x="19973" y="73433"/>
                  </a:lnTo>
                  <a:lnTo>
                    <a:pt x="20190" y="73758"/>
                  </a:lnTo>
                  <a:lnTo>
                    <a:pt x="20190" y="73813"/>
                  </a:lnTo>
                  <a:lnTo>
                    <a:pt x="20244" y="73867"/>
                  </a:lnTo>
                  <a:lnTo>
                    <a:pt x="20299" y="73921"/>
                  </a:lnTo>
                  <a:lnTo>
                    <a:pt x="20299" y="73975"/>
                  </a:lnTo>
                  <a:lnTo>
                    <a:pt x="22144" y="81139"/>
                  </a:lnTo>
                  <a:lnTo>
                    <a:pt x="22036" y="80922"/>
                  </a:lnTo>
                  <a:lnTo>
                    <a:pt x="21873" y="80705"/>
                  </a:lnTo>
                  <a:lnTo>
                    <a:pt x="21710" y="80488"/>
                  </a:lnTo>
                  <a:lnTo>
                    <a:pt x="21438" y="80325"/>
                  </a:lnTo>
                  <a:lnTo>
                    <a:pt x="21167" y="80217"/>
                  </a:lnTo>
                  <a:lnTo>
                    <a:pt x="20896" y="80054"/>
                  </a:lnTo>
                  <a:lnTo>
                    <a:pt x="20190" y="79891"/>
                  </a:lnTo>
                  <a:lnTo>
                    <a:pt x="21873" y="86567"/>
                  </a:lnTo>
                  <a:lnTo>
                    <a:pt x="21981" y="86730"/>
                  </a:lnTo>
                  <a:lnTo>
                    <a:pt x="22307" y="87055"/>
                  </a:lnTo>
                  <a:lnTo>
                    <a:pt x="22850" y="87489"/>
                  </a:lnTo>
                  <a:lnTo>
                    <a:pt x="23175" y="87761"/>
                  </a:lnTo>
                  <a:lnTo>
                    <a:pt x="23609" y="88032"/>
                  </a:lnTo>
                  <a:lnTo>
                    <a:pt x="24098" y="88249"/>
                  </a:lnTo>
                  <a:lnTo>
                    <a:pt x="24695" y="88521"/>
                  </a:lnTo>
                  <a:lnTo>
                    <a:pt x="25346" y="88738"/>
                  </a:lnTo>
                  <a:lnTo>
                    <a:pt x="26106" y="88955"/>
                  </a:lnTo>
                  <a:lnTo>
                    <a:pt x="26920" y="89172"/>
                  </a:lnTo>
                  <a:lnTo>
                    <a:pt x="27843" y="89280"/>
                  </a:lnTo>
                  <a:lnTo>
                    <a:pt x="28874" y="89389"/>
                  </a:lnTo>
                  <a:lnTo>
                    <a:pt x="31262" y="89389"/>
                  </a:lnTo>
                  <a:lnTo>
                    <a:pt x="32565" y="89280"/>
                  </a:lnTo>
                  <a:lnTo>
                    <a:pt x="34030" y="89063"/>
                  </a:lnTo>
                  <a:lnTo>
                    <a:pt x="35604" y="88792"/>
                  </a:lnTo>
                  <a:lnTo>
                    <a:pt x="33379" y="82116"/>
                  </a:lnTo>
                  <a:lnTo>
                    <a:pt x="31208" y="75658"/>
                  </a:lnTo>
                  <a:lnTo>
                    <a:pt x="29091" y="69199"/>
                  </a:lnTo>
                  <a:lnTo>
                    <a:pt x="26866" y="62524"/>
                  </a:lnTo>
                  <a:lnTo>
                    <a:pt x="24695" y="56065"/>
                  </a:lnTo>
                  <a:lnTo>
                    <a:pt x="24695" y="56011"/>
                  </a:lnTo>
                  <a:lnTo>
                    <a:pt x="22524" y="49389"/>
                  </a:lnTo>
                  <a:lnTo>
                    <a:pt x="20407" y="42985"/>
                  </a:lnTo>
                  <a:lnTo>
                    <a:pt x="18182" y="36364"/>
                  </a:lnTo>
                  <a:lnTo>
                    <a:pt x="18182" y="36310"/>
                  </a:lnTo>
                  <a:lnTo>
                    <a:pt x="16065" y="30014"/>
                  </a:lnTo>
                  <a:lnTo>
                    <a:pt x="13840" y="23338"/>
                  </a:lnTo>
                  <a:lnTo>
                    <a:pt x="13840" y="23284"/>
                  </a:lnTo>
                  <a:lnTo>
                    <a:pt x="11615" y="16608"/>
                  </a:lnTo>
                  <a:lnTo>
                    <a:pt x="9498" y="10095"/>
                  </a:lnTo>
                  <a:lnTo>
                    <a:pt x="9498" y="10041"/>
                  </a:lnTo>
                  <a:lnTo>
                    <a:pt x="7273" y="3311"/>
                  </a:lnTo>
                  <a:lnTo>
                    <a:pt x="6350" y="3148"/>
                  </a:lnTo>
                  <a:lnTo>
                    <a:pt x="5536" y="2877"/>
                  </a:lnTo>
                  <a:lnTo>
                    <a:pt x="4722" y="2606"/>
                  </a:lnTo>
                  <a:lnTo>
                    <a:pt x="4071" y="2280"/>
                  </a:lnTo>
                  <a:lnTo>
                    <a:pt x="3420" y="1954"/>
                  </a:lnTo>
                  <a:lnTo>
                    <a:pt x="2823" y="1629"/>
                  </a:lnTo>
                  <a:lnTo>
                    <a:pt x="2280" y="1249"/>
                  </a:lnTo>
                  <a:lnTo>
                    <a:pt x="1846" y="869"/>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0"/>
            <p:cNvSpPr/>
            <p:nvPr/>
          </p:nvSpPr>
          <p:spPr>
            <a:xfrm>
              <a:off x="-4117884" y="2464389"/>
              <a:ext cx="3169" cy="2119"/>
            </a:xfrm>
            <a:custGeom>
              <a:rect b="b" l="l" r="r" t="t"/>
              <a:pathLst>
                <a:path extrusionOk="0" fill="none" h="109" w="163">
                  <a:moveTo>
                    <a:pt x="0" y="0"/>
                  </a:moveTo>
                  <a:lnTo>
                    <a:pt x="0" y="0"/>
                  </a:lnTo>
                  <a:lnTo>
                    <a:pt x="163" y="109"/>
                  </a:lnTo>
                  <a:lnTo>
                    <a:pt x="163" y="109"/>
                  </a:lnTo>
                  <a:lnTo>
                    <a:pt x="163" y="109"/>
                  </a:lnTo>
                  <a:lnTo>
                    <a:pt x="163" y="109"/>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0"/>
            <p:cNvSpPr/>
            <p:nvPr/>
          </p:nvSpPr>
          <p:spPr>
            <a:xfrm>
              <a:off x="-4296207" y="1759592"/>
              <a:ext cx="32737" cy="43273"/>
            </a:xfrm>
            <a:custGeom>
              <a:rect b="b" l="l" r="r" t="t"/>
              <a:pathLst>
                <a:path extrusionOk="0" fill="none" h="2226" w="1684">
                  <a:moveTo>
                    <a:pt x="1" y="0"/>
                  </a:moveTo>
                  <a:lnTo>
                    <a:pt x="1" y="0"/>
                  </a:lnTo>
                  <a:lnTo>
                    <a:pt x="544" y="435"/>
                  </a:lnTo>
                  <a:lnTo>
                    <a:pt x="978" y="977"/>
                  </a:lnTo>
                  <a:lnTo>
                    <a:pt x="1358" y="1574"/>
                  </a:lnTo>
                  <a:lnTo>
                    <a:pt x="1683" y="2226"/>
                  </a:lnTo>
                  <a:lnTo>
                    <a:pt x="1683" y="2226"/>
                  </a:lnTo>
                  <a:lnTo>
                    <a:pt x="1412" y="1574"/>
                  </a:lnTo>
                  <a:lnTo>
                    <a:pt x="1032" y="977"/>
                  </a:lnTo>
                  <a:lnTo>
                    <a:pt x="544" y="435"/>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0"/>
            <p:cNvSpPr/>
            <p:nvPr/>
          </p:nvSpPr>
          <p:spPr>
            <a:xfrm>
              <a:off x="-4413313" y="1337550"/>
              <a:ext cx="33787" cy="30618"/>
            </a:xfrm>
            <a:custGeom>
              <a:rect b="b" l="l" r="r" t="t"/>
              <a:pathLst>
                <a:path extrusionOk="0" fill="none" h="1575" w="1738">
                  <a:moveTo>
                    <a:pt x="0" y="1"/>
                  </a:moveTo>
                  <a:lnTo>
                    <a:pt x="55" y="1"/>
                  </a:lnTo>
                  <a:lnTo>
                    <a:pt x="55" y="1"/>
                  </a:lnTo>
                  <a:lnTo>
                    <a:pt x="543" y="381"/>
                  </a:lnTo>
                  <a:lnTo>
                    <a:pt x="977" y="706"/>
                  </a:lnTo>
                  <a:lnTo>
                    <a:pt x="1412" y="1141"/>
                  </a:lnTo>
                  <a:lnTo>
                    <a:pt x="1737" y="1575"/>
                  </a:lnTo>
                  <a:lnTo>
                    <a:pt x="1737" y="1575"/>
                  </a:lnTo>
                  <a:lnTo>
                    <a:pt x="1357" y="1086"/>
                  </a:lnTo>
                  <a:lnTo>
                    <a:pt x="977" y="706"/>
                  </a:lnTo>
                  <a:lnTo>
                    <a:pt x="543" y="327"/>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0"/>
            <p:cNvSpPr/>
            <p:nvPr/>
          </p:nvSpPr>
          <p:spPr>
            <a:xfrm>
              <a:off x="-4448130" y="1197232"/>
              <a:ext cx="692142" cy="1737742"/>
            </a:xfrm>
            <a:custGeom>
              <a:rect b="b" l="l" r="r" t="t"/>
              <a:pathLst>
                <a:path extrusionOk="0" fill="none" h="89390" w="35604">
                  <a:moveTo>
                    <a:pt x="0" y="1"/>
                  </a:moveTo>
                  <a:lnTo>
                    <a:pt x="55" y="163"/>
                  </a:lnTo>
                  <a:lnTo>
                    <a:pt x="55" y="163"/>
                  </a:lnTo>
                  <a:lnTo>
                    <a:pt x="489" y="489"/>
                  </a:lnTo>
                  <a:lnTo>
                    <a:pt x="923" y="815"/>
                  </a:lnTo>
                  <a:lnTo>
                    <a:pt x="1303" y="1195"/>
                  </a:lnTo>
                  <a:lnTo>
                    <a:pt x="1574" y="1574"/>
                  </a:lnTo>
                  <a:lnTo>
                    <a:pt x="1846" y="1954"/>
                  </a:lnTo>
                  <a:lnTo>
                    <a:pt x="2063" y="2389"/>
                  </a:lnTo>
                  <a:lnTo>
                    <a:pt x="2280" y="2823"/>
                  </a:lnTo>
                  <a:lnTo>
                    <a:pt x="2443" y="3311"/>
                  </a:lnTo>
                  <a:lnTo>
                    <a:pt x="4071" y="9878"/>
                  </a:lnTo>
                  <a:lnTo>
                    <a:pt x="4071" y="9878"/>
                  </a:lnTo>
                  <a:lnTo>
                    <a:pt x="4180" y="10258"/>
                  </a:lnTo>
                  <a:lnTo>
                    <a:pt x="5971" y="17260"/>
                  </a:lnTo>
                  <a:lnTo>
                    <a:pt x="5971" y="17260"/>
                  </a:lnTo>
                  <a:lnTo>
                    <a:pt x="5808" y="16771"/>
                  </a:lnTo>
                  <a:lnTo>
                    <a:pt x="5591" y="16283"/>
                  </a:lnTo>
                  <a:lnTo>
                    <a:pt x="5374" y="15903"/>
                  </a:lnTo>
                  <a:lnTo>
                    <a:pt x="5048" y="15523"/>
                  </a:lnTo>
                  <a:lnTo>
                    <a:pt x="4777" y="15143"/>
                  </a:lnTo>
                  <a:lnTo>
                    <a:pt x="4397" y="14872"/>
                  </a:lnTo>
                  <a:lnTo>
                    <a:pt x="4017" y="14546"/>
                  </a:lnTo>
                  <a:lnTo>
                    <a:pt x="3637" y="14329"/>
                  </a:lnTo>
                  <a:lnTo>
                    <a:pt x="3637" y="14437"/>
                  </a:lnTo>
                  <a:lnTo>
                    <a:pt x="3637" y="14437"/>
                  </a:lnTo>
                  <a:lnTo>
                    <a:pt x="4071" y="14709"/>
                  </a:lnTo>
                  <a:lnTo>
                    <a:pt x="4451" y="15034"/>
                  </a:lnTo>
                  <a:lnTo>
                    <a:pt x="4831" y="15360"/>
                  </a:lnTo>
                  <a:lnTo>
                    <a:pt x="5156" y="15686"/>
                  </a:lnTo>
                  <a:lnTo>
                    <a:pt x="5374" y="16066"/>
                  </a:lnTo>
                  <a:lnTo>
                    <a:pt x="5645" y="16445"/>
                  </a:lnTo>
                  <a:lnTo>
                    <a:pt x="5808" y="16825"/>
                  </a:lnTo>
                  <a:lnTo>
                    <a:pt x="5971" y="17260"/>
                  </a:lnTo>
                  <a:lnTo>
                    <a:pt x="7762" y="24207"/>
                  </a:lnTo>
                  <a:lnTo>
                    <a:pt x="7762" y="24207"/>
                  </a:lnTo>
                  <a:lnTo>
                    <a:pt x="7653" y="23881"/>
                  </a:lnTo>
                  <a:lnTo>
                    <a:pt x="7490" y="23501"/>
                  </a:lnTo>
                  <a:lnTo>
                    <a:pt x="7327" y="23121"/>
                  </a:lnTo>
                  <a:lnTo>
                    <a:pt x="7056" y="22795"/>
                  </a:lnTo>
                  <a:lnTo>
                    <a:pt x="6730" y="22416"/>
                  </a:lnTo>
                  <a:lnTo>
                    <a:pt x="6350" y="22090"/>
                  </a:lnTo>
                  <a:lnTo>
                    <a:pt x="5916" y="21764"/>
                  </a:lnTo>
                  <a:lnTo>
                    <a:pt x="5428" y="21439"/>
                  </a:lnTo>
                  <a:lnTo>
                    <a:pt x="5428" y="21601"/>
                  </a:lnTo>
                  <a:lnTo>
                    <a:pt x="5428" y="21601"/>
                  </a:lnTo>
                  <a:lnTo>
                    <a:pt x="5916" y="21873"/>
                  </a:lnTo>
                  <a:lnTo>
                    <a:pt x="6296" y="22198"/>
                  </a:lnTo>
                  <a:lnTo>
                    <a:pt x="6676" y="22524"/>
                  </a:lnTo>
                  <a:lnTo>
                    <a:pt x="6947" y="22850"/>
                  </a:lnTo>
                  <a:lnTo>
                    <a:pt x="7219" y="23175"/>
                  </a:lnTo>
                  <a:lnTo>
                    <a:pt x="7436" y="23555"/>
                  </a:lnTo>
                  <a:lnTo>
                    <a:pt x="7599" y="23881"/>
                  </a:lnTo>
                  <a:lnTo>
                    <a:pt x="7762" y="24261"/>
                  </a:lnTo>
                  <a:lnTo>
                    <a:pt x="9498" y="31208"/>
                  </a:lnTo>
                  <a:lnTo>
                    <a:pt x="9498" y="31208"/>
                  </a:lnTo>
                  <a:lnTo>
                    <a:pt x="9498" y="31208"/>
                  </a:lnTo>
                  <a:lnTo>
                    <a:pt x="11235" y="38046"/>
                  </a:lnTo>
                  <a:lnTo>
                    <a:pt x="11235" y="38046"/>
                  </a:lnTo>
                  <a:lnTo>
                    <a:pt x="11289" y="38209"/>
                  </a:lnTo>
                  <a:lnTo>
                    <a:pt x="13026" y="45156"/>
                  </a:lnTo>
                  <a:lnTo>
                    <a:pt x="13026" y="45156"/>
                  </a:lnTo>
                  <a:lnTo>
                    <a:pt x="13026" y="45102"/>
                  </a:lnTo>
                  <a:lnTo>
                    <a:pt x="13026" y="45102"/>
                  </a:lnTo>
                  <a:lnTo>
                    <a:pt x="13026" y="45210"/>
                  </a:lnTo>
                  <a:lnTo>
                    <a:pt x="14871" y="52374"/>
                  </a:lnTo>
                  <a:lnTo>
                    <a:pt x="14871" y="52374"/>
                  </a:lnTo>
                  <a:lnTo>
                    <a:pt x="14817" y="52320"/>
                  </a:lnTo>
                  <a:lnTo>
                    <a:pt x="14817" y="52320"/>
                  </a:lnTo>
                  <a:lnTo>
                    <a:pt x="14871" y="52320"/>
                  </a:lnTo>
                  <a:lnTo>
                    <a:pt x="16662" y="59430"/>
                  </a:lnTo>
                  <a:lnTo>
                    <a:pt x="16662" y="59430"/>
                  </a:lnTo>
                  <a:lnTo>
                    <a:pt x="16717" y="59593"/>
                  </a:lnTo>
                  <a:lnTo>
                    <a:pt x="18453" y="66594"/>
                  </a:lnTo>
                  <a:lnTo>
                    <a:pt x="18453" y="66594"/>
                  </a:lnTo>
                  <a:lnTo>
                    <a:pt x="18508" y="66703"/>
                  </a:lnTo>
                  <a:lnTo>
                    <a:pt x="18508" y="66703"/>
                  </a:lnTo>
                  <a:lnTo>
                    <a:pt x="18508" y="66757"/>
                  </a:lnTo>
                  <a:lnTo>
                    <a:pt x="18453" y="66594"/>
                  </a:lnTo>
                  <a:lnTo>
                    <a:pt x="18453" y="66594"/>
                  </a:lnTo>
                  <a:lnTo>
                    <a:pt x="18291" y="66269"/>
                  </a:lnTo>
                  <a:lnTo>
                    <a:pt x="18019" y="65943"/>
                  </a:lnTo>
                  <a:lnTo>
                    <a:pt x="18019" y="65943"/>
                  </a:lnTo>
                  <a:lnTo>
                    <a:pt x="18291" y="66269"/>
                  </a:lnTo>
                  <a:lnTo>
                    <a:pt x="18508" y="66703"/>
                  </a:lnTo>
                  <a:lnTo>
                    <a:pt x="18508" y="66703"/>
                  </a:lnTo>
                  <a:lnTo>
                    <a:pt x="18508" y="66757"/>
                  </a:lnTo>
                  <a:lnTo>
                    <a:pt x="20299" y="73813"/>
                  </a:lnTo>
                  <a:lnTo>
                    <a:pt x="20299" y="73813"/>
                  </a:lnTo>
                  <a:lnTo>
                    <a:pt x="20299" y="73867"/>
                  </a:lnTo>
                  <a:lnTo>
                    <a:pt x="20353" y="73921"/>
                  </a:lnTo>
                  <a:lnTo>
                    <a:pt x="20353" y="73921"/>
                  </a:lnTo>
                  <a:lnTo>
                    <a:pt x="20299" y="73813"/>
                  </a:lnTo>
                  <a:lnTo>
                    <a:pt x="20299" y="73813"/>
                  </a:lnTo>
                  <a:lnTo>
                    <a:pt x="20299" y="73758"/>
                  </a:lnTo>
                  <a:lnTo>
                    <a:pt x="20299" y="73758"/>
                  </a:lnTo>
                  <a:lnTo>
                    <a:pt x="20299" y="73758"/>
                  </a:lnTo>
                  <a:lnTo>
                    <a:pt x="20027" y="73433"/>
                  </a:lnTo>
                  <a:lnTo>
                    <a:pt x="19756" y="73161"/>
                  </a:lnTo>
                  <a:lnTo>
                    <a:pt x="19756" y="73161"/>
                  </a:lnTo>
                  <a:lnTo>
                    <a:pt x="19647" y="73107"/>
                  </a:lnTo>
                  <a:lnTo>
                    <a:pt x="19647" y="73107"/>
                  </a:lnTo>
                  <a:lnTo>
                    <a:pt x="19376" y="72944"/>
                  </a:lnTo>
                  <a:lnTo>
                    <a:pt x="19050" y="72781"/>
                  </a:lnTo>
                  <a:lnTo>
                    <a:pt x="19050" y="72781"/>
                  </a:lnTo>
                  <a:lnTo>
                    <a:pt x="19593" y="73107"/>
                  </a:lnTo>
                  <a:lnTo>
                    <a:pt x="19593" y="73107"/>
                  </a:lnTo>
                  <a:lnTo>
                    <a:pt x="19647" y="73161"/>
                  </a:lnTo>
                  <a:lnTo>
                    <a:pt x="19647" y="73161"/>
                  </a:lnTo>
                  <a:lnTo>
                    <a:pt x="19973" y="73433"/>
                  </a:lnTo>
                  <a:lnTo>
                    <a:pt x="20190" y="73758"/>
                  </a:lnTo>
                  <a:lnTo>
                    <a:pt x="20190" y="73813"/>
                  </a:lnTo>
                  <a:lnTo>
                    <a:pt x="20244" y="73867"/>
                  </a:lnTo>
                  <a:lnTo>
                    <a:pt x="20299" y="73921"/>
                  </a:lnTo>
                  <a:lnTo>
                    <a:pt x="20299" y="73975"/>
                  </a:lnTo>
                  <a:lnTo>
                    <a:pt x="22144" y="81139"/>
                  </a:lnTo>
                  <a:lnTo>
                    <a:pt x="22144" y="81139"/>
                  </a:lnTo>
                  <a:lnTo>
                    <a:pt x="22036" y="80922"/>
                  </a:lnTo>
                  <a:lnTo>
                    <a:pt x="21873" y="80705"/>
                  </a:lnTo>
                  <a:lnTo>
                    <a:pt x="21710" y="80488"/>
                  </a:lnTo>
                  <a:lnTo>
                    <a:pt x="21438" y="80325"/>
                  </a:lnTo>
                  <a:lnTo>
                    <a:pt x="21167" y="80217"/>
                  </a:lnTo>
                  <a:lnTo>
                    <a:pt x="20896" y="80054"/>
                  </a:lnTo>
                  <a:lnTo>
                    <a:pt x="20190" y="79891"/>
                  </a:lnTo>
                  <a:lnTo>
                    <a:pt x="21873" y="86567"/>
                  </a:lnTo>
                  <a:lnTo>
                    <a:pt x="21873" y="86567"/>
                  </a:lnTo>
                  <a:lnTo>
                    <a:pt x="21981" y="86730"/>
                  </a:lnTo>
                  <a:lnTo>
                    <a:pt x="22307" y="87055"/>
                  </a:lnTo>
                  <a:lnTo>
                    <a:pt x="22850" y="87489"/>
                  </a:lnTo>
                  <a:lnTo>
                    <a:pt x="23175" y="87761"/>
                  </a:lnTo>
                  <a:lnTo>
                    <a:pt x="23609" y="88032"/>
                  </a:lnTo>
                  <a:lnTo>
                    <a:pt x="24098" y="88249"/>
                  </a:lnTo>
                  <a:lnTo>
                    <a:pt x="24695" y="88521"/>
                  </a:lnTo>
                  <a:lnTo>
                    <a:pt x="25346" y="88738"/>
                  </a:lnTo>
                  <a:lnTo>
                    <a:pt x="26106" y="88955"/>
                  </a:lnTo>
                  <a:lnTo>
                    <a:pt x="26920" y="89172"/>
                  </a:lnTo>
                  <a:lnTo>
                    <a:pt x="27843" y="89280"/>
                  </a:lnTo>
                  <a:lnTo>
                    <a:pt x="28874" y="89389"/>
                  </a:lnTo>
                  <a:lnTo>
                    <a:pt x="30014" y="89389"/>
                  </a:lnTo>
                  <a:lnTo>
                    <a:pt x="30014" y="89389"/>
                  </a:lnTo>
                  <a:lnTo>
                    <a:pt x="31262" y="89389"/>
                  </a:lnTo>
                  <a:lnTo>
                    <a:pt x="32565" y="89280"/>
                  </a:lnTo>
                  <a:lnTo>
                    <a:pt x="34030" y="89063"/>
                  </a:lnTo>
                  <a:lnTo>
                    <a:pt x="35604" y="88792"/>
                  </a:lnTo>
                  <a:lnTo>
                    <a:pt x="33379" y="82116"/>
                  </a:lnTo>
                  <a:lnTo>
                    <a:pt x="31208" y="75658"/>
                  </a:lnTo>
                  <a:lnTo>
                    <a:pt x="31208" y="75658"/>
                  </a:lnTo>
                  <a:lnTo>
                    <a:pt x="29091" y="69199"/>
                  </a:lnTo>
                  <a:lnTo>
                    <a:pt x="26866" y="62524"/>
                  </a:lnTo>
                  <a:lnTo>
                    <a:pt x="24695" y="56065"/>
                  </a:lnTo>
                  <a:lnTo>
                    <a:pt x="24695" y="56011"/>
                  </a:lnTo>
                  <a:lnTo>
                    <a:pt x="22524" y="49389"/>
                  </a:lnTo>
                  <a:lnTo>
                    <a:pt x="20407" y="42985"/>
                  </a:lnTo>
                  <a:lnTo>
                    <a:pt x="20407" y="42985"/>
                  </a:lnTo>
                  <a:lnTo>
                    <a:pt x="18182" y="36364"/>
                  </a:lnTo>
                  <a:lnTo>
                    <a:pt x="18182" y="36310"/>
                  </a:lnTo>
                  <a:lnTo>
                    <a:pt x="16065" y="30014"/>
                  </a:lnTo>
                  <a:lnTo>
                    <a:pt x="16065" y="30014"/>
                  </a:lnTo>
                  <a:lnTo>
                    <a:pt x="13840" y="23338"/>
                  </a:lnTo>
                  <a:lnTo>
                    <a:pt x="13840" y="23284"/>
                  </a:lnTo>
                  <a:lnTo>
                    <a:pt x="11615" y="16608"/>
                  </a:lnTo>
                  <a:lnTo>
                    <a:pt x="11615" y="16608"/>
                  </a:lnTo>
                  <a:lnTo>
                    <a:pt x="9498" y="10095"/>
                  </a:lnTo>
                  <a:lnTo>
                    <a:pt x="9498" y="10041"/>
                  </a:lnTo>
                  <a:lnTo>
                    <a:pt x="7273" y="3311"/>
                  </a:lnTo>
                  <a:lnTo>
                    <a:pt x="7273" y="3311"/>
                  </a:lnTo>
                  <a:lnTo>
                    <a:pt x="6350" y="3148"/>
                  </a:lnTo>
                  <a:lnTo>
                    <a:pt x="5536" y="2877"/>
                  </a:lnTo>
                  <a:lnTo>
                    <a:pt x="4722" y="2606"/>
                  </a:lnTo>
                  <a:lnTo>
                    <a:pt x="4071" y="2280"/>
                  </a:lnTo>
                  <a:lnTo>
                    <a:pt x="3420" y="1954"/>
                  </a:lnTo>
                  <a:lnTo>
                    <a:pt x="2823" y="1629"/>
                  </a:lnTo>
                  <a:lnTo>
                    <a:pt x="2280" y="1249"/>
                  </a:lnTo>
                  <a:lnTo>
                    <a:pt x="1846" y="869"/>
                  </a:lnTo>
                  <a:lnTo>
                    <a:pt x="2443" y="3311"/>
                  </a:lnTo>
                  <a:lnTo>
                    <a:pt x="2443" y="3311"/>
                  </a:lnTo>
                  <a:lnTo>
                    <a:pt x="2280" y="2769"/>
                  </a:lnTo>
                  <a:lnTo>
                    <a:pt x="2063" y="2280"/>
                  </a:lnTo>
                  <a:lnTo>
                    <a:pt x="1846" y="1846"/>
                  </a:lnTo>
                  <a:lnTo>
                    <a:pt x="1520" y="1412"/>
                  </a:lnTo>
                  <a:lnTo>
                    <a:pt x="1194" y="977"/>
                  </a:lnTo>
                  <a:lnTo>
                    <a:pt x="869" y="652"/>
                  </a:lnTo>
                  <a:lnTo>
                    <a:pt x="435" y="326"/>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0"/>
            <p:cNvSpPr/>
            <p:nvPr/>
          </p:nvSpPr>
          <p:spPr>
            <a:xfrm>
              <a:off x="-5651972" y="894435"/>
              <a:ext cx="1216516" cy="386176"/>
            </a:xfrm>
            <a:custGeom>
              <a:rect b="b" l="l" r="r" t="t"/>
              <a:pathLst>
                <a:path extrusionOk="0" h="19865" w="62578">
                  <a:moveTo>
                    <a:pt x="51723" y="0"/>
                  </a:moveTo>
                  <a:lnTo>
                    <a:pt x="50692" y="54"/>
                  </a:lnTo>
                  <a:lnTo>
                    <a:pt x="49606" y="163"/>
                  </a:lnTo>
                  <a:lnTo>
                    <a:pt x="48521" y="271"/>
                  </a:lnTo>
                  <a:lnTo>
                    <a:pt x="46296" y="651"/>
                  </a:lnTo>
                  <a:lnTo>
                    <a:pt x="44071" y="1194"/>
                  </a:lnTo>
                  <a:lnTo>
                    <a:pt x="41845" y="1791"/>
                  </a:lnTo>
                  <a:lnTo>
                    <a:pt x="39620" y="2442"/>
                  </a:lnTo>
                  <a:lnTo>
                    <a:pt x="37503" y="3148"/>
                  </a:lnTo>
                  <a:lnTo>
                    <a:pt x="35495" y="3853"/>
                  </a:lnTo>
                  <a:lnTo>
                    <a:pt x="31913" y="5210"/>
                  </a:lnTo>
                  <a:lnTo>
                    <a:pt x="29634" y="6187"/>
                  </a:lnTo>
                  <a:lnTo>
                    <a:pt x="25075" y="8033"/>
                  </a:lnTo>
                  <a:lnTo>
                    <a:pt x="22741" y="8901"/>
                  </a:lnTo>
                  <a:lnTo>
                    <a:pt x="20407" y="9769"/>
                  </a:lnTo>
                  <a:lnTo>
                    <a:pt x="18074" y="10529"/>
                  </a:lnTo>
                  <a:lnTo>
                    <a:pt x="15794" y="11180"/>
                  </a:lnTo>
                  <a:lnTo>
                    <a:pt x="13569" y="11723"/>
                  </a:lnTo>
                  <a:lnTo>
                    <a:pt x="12483" y="11940"/>
                  </a:lnTo>
                  <a:lnTo>
                    <a:pt x="11452" y="12103"/>
                  </a:lnTo>
                  <a:lnTo>
                    <a:pt x="10421" y="12212"/>
                  </a:lnTo>
                  <a:lnTo>
                    <a:pt x="9444" y="12266"/>
                  </a:lnTo>
                  <a:lnTo>
                    <a:pt x="8467" y="12320"/>
                  </a:lnTo>
                  <a:lnTo>
                    <a:pt x="7544" y="12266"/>
                  </a:lnTo>
                  <a:lnTo>
                    <a:pt x="6622" y="12157"/>
                  </a:lnTo>
                  <a:lnTo>
                    <a:pt x="5753" y="11995"/>
                  </a:lnTo>
                  <a:lnTo>
                    <a:pt x="4939" y="11723"/>
                  </a:lnTo>
                  <a:lnTo>
                    <a:pt x="4179" y="11452"/>
                  </a:lnTo>
                  <a:lnTo>
                    <a:pt x="3474" y="11072"/>
                  </a:lnTo>
                  <a:lnTo>
                    <a:pt x="2823" y="10583"/>
                  </a:lnTo>
                  <a:lnTo>
                    <a:pt x="2171" y="10041"/>
                  </a:lnTo>
                  <a:lnTo>
                    <a:pt x="1629" y="9444"/>
                  </a:lnTo>
                  <a:lnTo>
                    <a:pt x="1140" y="8738"/>
                  </a:lnTo>
                  <a:lnTo>
                    <a:pt x="652" y="7924"/>
                  </a:lnTo>
                  <a:lnTo>
                    <a:pt x="272" y="7056"/>
                  </a:lnTo>
                  <a:lnTo>
                    <a:pt x="0" y="6024"/>
                  </a:lnTo>
                  <a:lnTo>
                    <a:pt x="1954" y="13786"/>
                  </a:lnTo>
                  <a:lnTo>
                    <a:pt x="2117" y="14383"/>
                  </a:lnTo>
                  <a:lnTo>
                    <a:pt x="2388" y="14980"/>
                  </a:lnTo>
                  <a:lnTo>
                    <a:pt x="2606" y="15522"/>
                  </a:lnTo>
                  <a:lnTo>
                    <a:pt x="2877" y="16011"/>
                  </a:lnTo>
                  <a:lnTo>
                    <a:pt x="3203" y="16499"/>
                  </a:lnTo>
                  <a:lnTo>
                    <a:pt x="3474" y="16933"/>
                  </a:lnTo>
                  <a:lnTo>
                    <a:pt x="3854" y="17313"/>
                  </a:lnTo>
                  <a:lnTo>
                    <a:pt x="4179" y="17693"/>
                  </a:lnTo>
                  <a:lnTo>
                    <a:pt x="4559" y="18019"/>
                  </a:lnTo>
                  <a:lnTo>
                    <a:pt x="4994" y="18345"/>
                  </a:lnTo>
                  <a:lnTo>
                    <a:pt x="5374" y="18616"/>
                  </a:lnTo>
                  <a:lnTo>
                    <a:pt x="5862" y="18833"/>
                  </a:lnTo>
                  <a:lnTo>
                    <a:pt x="6296" y="19050"/>
                  </a:lnTo>
                  <a:lnTo>
                    <a:pt x="6785" y="19267"/>
                  </a:lnTo>
                  <a:lnTo>
                    <a:pt x="7762" y="19539"/>
                  </a:lnTo>
                  <a:lnTo>
                    <a:pt x="8738" y="19756"/>
                  </a:lnTo>
                  <a:lnTo>
                    <a:pt x="9715" y="19810"/>
                  </a:lnTo>
                  <a:lnTo>
                    <a:pt x="10801" y="19864"/>
                  </a:lnTo>
                  <a:lnTo>
                    <a:pt x="11886" y="19810"/>
                  </a:lnTo>
                  <a:lnTo>
                    <a:pt x="13026" y="19701"/>
                  </a:lnTo>
                  <a:lnTo>
                    <a:pt x="14220" y="19484"/>
                  </a:lnTo>
                  <a:lnTo>
                    <a:pt x="15468" y="19267"/>
                  </a:lnTo>
                  <a:lnTo>
                    <a:pt x="16662" y="18942"/>
                  </a:lnTo>
                  <a:lnTo>
                    <a:pt x="17965" y="18616"/>
                  </a:lnTo>
                  <a:lnTo>
                    <a:pt x="19213" y="18236"/>
                  </a:lnTo>
                  <a:lnTo>
                    <a:pt x="21873" y="17368"/>
                  </a:lnTo>
                  <a:lnTo>
                    <a:pt x="24532" y="16391"/>
                  </a:lnTo>
                  <a:lnTo>
                    <a:pt x="27246" y="15305"/>
                  </a:lnTo>
                  <a:lnTo>
                    <a:pt x="31479" y="13568"/>
                  </a:lnTo>
                  <a:lnTo>
                    <a:pt x="32673" y="13026"/>
                  </a:lnTo>
                  <a:lnTo>
                    <a:pt x="33759" y="12592"/>
                  </a:lnTo>
                  <a:lnTo>
                    <a:pt x="37449" y="11180"/>
                  </a:lnTo>
                  <a:lnTo>
                    <a:pt x="39512" y="10421"/>
                  </a:lnTo>
                  <a:lnTo>
                    <a:pt x="41628" y="9715"/>
                  </a:lnTo>
                  <a:lnTo>
                    <a:pt x="43853" y="9009"/>
                  </a:lnTo>
                  <a:lnTo>
                    <a:pt x="46133" y="8412"/>
                  </a:lnTo>
                  <a:lnTo>
                    <a:pt x="48358" y="7924"/>
                  </a:lnTo>
                  <a:lnTo>
                    <a:pt x="50583" y="7490"/>
                  </a:lnTo>
                  <a:lnTo>
                    <a:pt x="51669" y="7381"/>
                  </a:lnTo>
                  <a:lnTo>
                    <a:pt x="52700" y="7273"/>
                  </a:lnTo>
                  <a:lnTo>
                    <a:pt x="53731" y="7218"/>
                  </a:lnTo>
                  <a:lnTo>
                    <a:pt x="54708" y="7164"/>
                  </a:lnTo>
                  <a:lnTo>
                    <a:pt x="55685" y="7218"/>
                  </a:lnTo>
                  <a:lnTo>
                    <a:pt x="56608" y="7327"/>
                  </a:lnTo>
                  <a:lnTo>
                    <a:pt x="57476" y="7436"/>
                  </a:lnTo>
                  <a:lnTo>
                    <a:pt x="58290" y="7653"/>
                  </a:lnTo>
                  <a:lnTo>
                    <a:pt x="59050" y="7924"/>
                  </a:lnTo>
                  <a:lnTo>
                    <a:pt x="59810" y="8250"/>
                  </a:lnTo>
                  <a:lnTo>
                    <a:pt x="60407" y="8684"/>
                  </a:lnTo>
                  <a:lnTo>
                    <a:pt x="61004" y="9172"/>
                  </a:lnTo>
                  <a:lnTo>
                    <a:pt x="61547" y="9715"/>
                  </a:lnTo>
                  <a:lnTo>
                    <a:pt x="61981" y="10366"/>
                  </a:lnTo>
                  <a:lnTo>
                    <a:pt x="62306" y="11072"/>
                  </a:lnTo>
                  <a:lnTo>
                    <a:pt x="62578" y="11886"/>
                  </a:lnTo>
                  <a:lnTo>
                    <a:pt x="60787" y="4885"/>
                  </a:lnTo>
                  <a:lnTo>
                    <a:pt x="60515" y="4071"/>
                  </a:lnTo>
                  <a:lnTo>
                    <a:pt x="60135" y="3311"/>
                  </a:lnTo>
                  <a:lnTo>
                    <a:pt x="59647" y="2659"/>
                  </a:lnTo>
                  <a:lnTo>
                    <a:pt x="59159" y="2062"/>
                  </a:lnTo>
                  <a:lnTo>
                    <a:pt x="58562" y="1574"/>
                  </a:lnTo>
                  <a:lnTo>
                    <a:pt x="57856" y="1140"/>
                  </a:lnTo>
                  <a:lnTo>
                    <a:pt x="57150" y="814"/>
                  </a:lnTo>
                  <a:lnTo>
                    <a:pt x="56336" y="543"/>
                  </a:lnTo>
                  <a:lnTo>
                    <a:pt x="55522" y="326"/>
                  </a:lnTo>
                  <a:lnTo>
                    <a:pt x="54600" y="163"/>
                  </a:lnTo>
                  <a:lnTo>
                    <a:pt x="53677" y="54"/>
                  </a:lnTo>
                  <a:lnTo>
                    <a:pt x="52700"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0"/>
            <p:cNvSpPr/>
            <p:nvPr/>
          </p:nvSpPr>
          <p:spPr>
            <a:xfrm>
              <a:off x="-5651972" y="894435"/>
              <a:ext cx="1216516" cy="386176"/>
            </a:xfrm>
            <a:custGeom>
              <a:rect b="b" l="l" r="r" t="t"/>
              <a:pathLst>
                <a:path extrusionOk="0" fill="none" h="19865" w="62578">
                  <a:moveTo>
                    <a:pt x="60787" y="4885"/>
                  </a:moveTo>
                  <a:lnTo>
                    <a:pt x="60787" y="4885"/>
                  </a:lnTo>
                  <a:lnTo>
                    <a:pt x="60515" y="4071"/>
                  </a:lnTo>
                  <a:lnTo>
                    <a:pt x="60135" y="3311"/>
                  </a:lnTo>
                  <a:lnTo>
                    <a:pt x="59647" y="2659"/>
                  </a:lnTo>
                  <a:lnTo>
                    <a:pt x="59159" y="2062"/>
                  </a:lnTo>
                  <a:lnTo>
                    <a:pt x="58562" y="1574"/>
                  </a:lnTo>
                  <a:lnTo>
                    <a:pt x="57856" y="1140"/>
                  </a:lnTo>
                  <a:lnTo>
                    <a:pt x="57150" y="814"/>
                  </a:lnTo>
                  <a:lnTo>
                    <a:pt x="56336" y="543"/>
                  </a:lnTo>
                  <a:lnTo>
                    <a:pt x="55522" y="326"/>
                  </a:lnTo>
                  <a:lnTo>
                    <a:pt x="54600" y="163"/>
                  </a:lnTo>
                  <a:lnTo>
                    <a:pt x="53677" y="54"/>
                  </a:lnTo>
                  <a:lnTo>
                    <a:pt x="52700" y="0"/>
                  </a:lnTo>
                  <a:lnTo>
                    <a:pt x="51723" y="0"/>
                  </a:lnTo>
                  <a:lnTo>
                    <a:pt x="50692" y="54"/>
                  </a:lnTo>
                  <a:lnTo>
                    <a:pt x="49606" y="163"/>
                  </a:lnTo>
                  <a:lnTo>
                    <a:pt x="48521" y="271"/>
                  </a:lnTo>
                  <a:lnTo>
                    <a:pt x="46296" y="651"/>
                  </a:lnTo>
                  <a:lnTo>
                    <a:pt x="44071" y="1194"/>
                  </a:lnTo>
                  <a:lnTo>
                    <a:pt x="41845" y="1791"/>
                  </a:lnTo>
                  <a:lnTo>
                    <a:pt x="39620" y="2442"/>
                  </a:lnTo>
                  <a:lnTo>
                    <a:pt x="37503" y="3148"/>
                  </a:lnTo>
                  <a:lnTo>
                    <a:pt x="35495" y="3853"/>
                  </a:lnTo>
                  <a:lnTo>
                    <a:pt x="31913" y="5210"/>
                  </a:lnTo>
                  <a:lnTo>
                    <a:pt x="31913" y="5210"/>
                  </a:lnTo>
                  <a:lnTo>
                    <a:pt x="29634" y="6187"/>
                  </a:lnTo>
                  <a:lnTo>
                    <a:pt x="29634" y="6187"/>
                  </a:lnTo>
                  <a:lnTo>
                    <a:pt x="25075" y="8033"/>
                  </a:lnTo>
                  <a:lnTo>
                    <a:pt x="22741" y="8901"/>
                  </a:lnTo>
                  <a:lnTo>
                    <a:pt x="20407" y="9769"/>
                  </a:lnTo>
                  <a:lnTo>
                    <a:pt x="18074" y="10529"/>
                  </a:lnTo>
                  <a:lnTo>
                    <a:pt x="15794" y="11180"/>
                  </a:lnTo>
                  <a:lnTo>
                    <a:pt x="13569" y="11723"/>
                  </a:lnTo>
                  <a:lnTo>
                    <a:pt x="12483" y="11940"/>
                  </a:lnTo>
                  <a:lnTo>
                    <a:pt x="11452" y="12103"/>
                  </a:lnTo>
                  <a:lnTo>
                    <a:pt x="10421" y="12212"/>
                  </a:lnTo>
                  <a:lnTo>
                    <a:pt x="9444" y="12266"/>
                  </a:lnTo>
                  <a:lnTo>
                    <a:pt x="8467" y="12320"/>
                  </a:lnTo>
                  <a:lnTo>
                    <a:pt x="7544" y="12266"/>
                  </a:lnTo>
                  <a:lnTo>
                    <a:pt x="6622" y="12157"/>
                  </a:lnTo>
                  <a:lnTo>
                    <a:pt x="5753" y="11995"/>
                  </a:lnTo>
                  <a:lnTo>
                    <a:pt x="4939" y="11723"/>
                  </a:lnTo>
                  <a:lnTo>
                    <a:pt x="4179" y="11452"/>
                  </a:lnTo>
                  <a:lnTo>
                    <a:pt x="3474" y="11072"/>
                  </a:lnTo>
                  <a:lnTo>
                    <a:pt x="2823" y="10583"/>
                  </a:lnTo>
                  <a:lnTo>
                    <a:pt x="2171" y="10041"/>
                  </a:lnTo>
                  <a:lnTo>
                    <a:pt x="1629" y="9444"/>
                  </a:lnTo>
                  <a:lnTo>
                    <a:pt x="1140" y="8738"/>
                  </a:lnTo>
                  <a:lnTo>
                    <a:pt x="652" y="7924"/>
                  </a:lnTo>
                  <a:lnTo>
                    <a:pt x="272" y="7056"/>
                  </a:lnTo>
                  <a:lnTo>
                    <a:pt x="0" y="6024"/>
                  </a:lnTo>
                  <a:lnTo>
                    <a:pt x="1954" y="13786"/>
                  </a:lnTo>
                  <a:lnTo>
                    <a:pt x="1954" y="13786"/>
                  </a:lnTo>
                  <a:lnTo>
                    <a:pt x="2117" y="14383"/>
                  </a:lnTo>
                  <a:lnTo>
                    <a:pt x="2388" y="14980"/>
                  </a:lnTo>
                  <a:lnTo>
                    <a:pt x="2606" y="15522"/>
                  </a:lnTo>
                  <a:lnTo>
                    <a:pt x="2877" y="16011"/>
                  </a:lnTo>
                  <a:lnTo>
                    <a:pt x="3203" y="16499"/>
                  </a:lnTo>
                  <a:lnTo>
                    <a:pt x="3474" y="16933"/>
                  </a:lnTo>
                  <a:lnTo>
                    <a:pt x="3854" y="17313"/>
                  </a:lnTo>
                  <a:lnTo>
                    <a:pt x="4179" y="17693"/>
                  </a:lnTo>
                  <a:lnTo>
                    <a:pt x="4559" y="18019"/>
                  </a:lnTo>
                  <a:lnTo>
                    <a:pt x="4994" y="18345"/>
                  </a:lnTo>
                  <a:lnTo>
                    <a:pt x="5374" y="18616"/>
                  </a:lnTo>
                  <a:lnTo>
                    <a:pt x="5862" y="18833"/>
                  </a:lnTo>
                  <a:lnTo>
                    <a:pt x="6296" y="19050"/>
                  </a:lnTo>
                  <a:lnTo>
                    <a:pt x="6785" y="19267"/>
                  </a:lnTo>
                  <a:lnTo>
                    <a:pt x="7762" y="19539"/>
                  </a:lnTo>
                  <a:lnTo>
                    <a:pt x="7762" y="19539"/>
                  </a:lnTo>
                  <a:lnTo>
                    <a:pt x="8738" y="19756"/>
                  </a:lnTo>
                  <a:lnTo>
                    <a:pt x="9715" y="19810"/>
                  </a:lnTo>
                  <a:lnTo>
                    <a:pt x="10801" y="19864"/>
                  </a:lnTo>
                  <a:lnTo>
                    <a:pt x="11886" y="19810"/>
                  </a:lnTo>
                  <a:lnTo>
                    <a:pt x="13026" y="19701"/>
                  </a:lnTo>
                  <a:lnTo>
                    <a:pt x="14220" y="19484"/>
                  </a:lnTo>
                  <a:lnTo>
                    <a:pt x="15468" y="19267"/>
                  </a:lnTo>
                  <a:lnTo>
                    <a:pt x="16662" y="18942"/>
                  </a:lnTo>
                  <a:lnTo>
                    <a:pt x="17965" y="18616"/>
                  </a:lnTo>
                  <a:lnTo>
                    <a:pt x="19213" y="18236"/>
                  </a:lnTo>
                  <a:lnTo>
                    <a:pt x="21873" y="17368"/>
                  </a:lnTo>
                  <a:lnTo>
                    <a:pt x="24532" y="16391"/>
                  </a:lnTo>
                  <a:lnTo>
                    <a:pt x="27246" y="15305"/>
                  </a:lnTo>
                  <a:lnTo>
                    <a:pt x="27246" y="15305"/>
                  </a:lnTo>
                  <a:lnTo>
                    <a:pt x="31479" y="13568"/>
                  </a:lnTo>
                  <a:lnTo>
                    <a:pt x="32673" y="13026"/>
                  </a:lnTo>
                  <a:lnTo>
                    <a:pt x="33759" y="12592"/>
                  </a:lnTo>
                  <a:lnTo>
                    <a:pt x="33759" y="12592"/>
                  </a:lnTo>
                  <a:lnTo>
                    <a:pt x="37449" y="11180"/>
                  </a:lnTo>
                  <a:lnTo>
                    <a:pt x="39512" y="10421"/>
                  </a:lnTo>
                  <a:lnTo>
                    <a:pt x="41628" y="9715"/>
                  </a:lnTo>
                  <a:lnTo>
                    <a:pt x="43853" y="9009"/>
                  </a:lnTo>
                  <a:lnTo>
                    <a:pt x="46133" y="8412"/>
                  </a:lnTo>
                  <a:lnTo>
                    <a:pt x="48358" y="7924"/>
                  </a:lnTo>
                  <a:lnTo>
                    <a:pt x="50583" y="7490"/>
                  </a:lnTo>
                  <a:lnTo>
                    <a:pt x="51669" y="7381"/>
                  </a:lnTo>
                  <a:lnTo>
                    <a:pt x="52700" y="7273"/>
                  </a:lnTo>
                  <a:lnTo>
                    <a:pt x="53731" y="7218"/>
                  </a:lnTo>
                  <a:lnTo>
                    <a:pt x="54708" y="7164"/>
                  </a:lnTo>
                  <a:lnTo>
                    <a:pt x="55685" y="7218"/>
                  </a:lnTo>
                  <a:lnTo>
                    <a:pt x="56608" y="7327"/>
                  </a:lnTo>
                  <a:lnTo>
                    <a:pt x="57476" y="7436"/>
                  </a:lnTo>
                  <a:lnTo>
                    <a:pt x="58290" y="7653"/>
                  </a:lnTo>
                  <a:lnTo>
                    <a:pt x="59050" y="7924"/>
                  </a:lnTo>
                  <a:lnTo>
                    <a:pt x="59810" y="8250"/>
                  </a:lnTo>
                  <a:lnTo>
                    <a:pt x="60407" y="8684"/>
                  </a:lnTo>
                  <a:lnTo>
                    <a:pt x="61004" y="9172"/>
                  </a:lnTo>
                  <a:lnTo>
                    <a:pt x="61547" y="9715"/>
                  </a:lnTo>
                  <a:lnTo>
                    <a:pt x="61981" y="10366"/>
                  </a:lnTo>
                  <a:lnTo>
                    <a:pt x="62306" y="11072"/>
                  </a:lnTo>
                  <a:lnTo>
                    <a:pt x="62578" y="11886"/>
                  </a:lnTo>
                  <a:lnTo>
                    <a:pt x="60787" y="48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0"/>
            <p:cNvSpPr/>
            <p:nvPr/>
          </p:nvSpPr>
          <p:spPr>
            <a:xfrm>
              <a:off x="-5613986" y="1035802"/>
              <a:ext cx="1213348" cy="389344"/>
            </a:xfrm>
            <a:custGeom>
              <a:rect b="b" l="l" r="r" t="t"/>
              <a:pathLst>
                <a:path extrusionOk="0" h="20028" w="62415">
                  <a:moveTo>
                    <a:pt x="0" y="6514"/>
                  </a:moveTo>
                  <a:lnTo>
                    <a:pt x="163" y="7165"/>
                  </a:lnTo>
                  <a:lnTo>
                    <a:pt x="166" y="7173"/>
                  </a:lnTo>
                  <a:lnTo>
                    <a:pt x="0" y="6514"/>
                  </a:lnTo>
                  <a:close/>
                  <a:moveTo>
                    <a:pt x="166" y="7173"/>
                  </a:moveTo>
                  <a:lnTo>
                    <a:pt x="166" y="7173"/>
                  </a:lnTo>
                  <a:lnTo>
                    <a:pt x="166" y="7173"/>
                  </a:lnTo>
                  <a:close/>
                  <a:moveTo>
                    <a:pt x="51072" y="1"/>
                  </a:moveTo>
                  <a:lnTo>
                    <a:pt x="50095" y="109"/>
                  </a:lnTo>
                  <a:lnTo>
                    <a:pt x="49064" y="218"/>
                  </a:lnTo>
                  <a:lnTo>
                    <a:pt x="48032" y="381"/>
                  </a:lnTo>
                  <a:lnTo>
                    <a:pt x="45753" y="815"/>
                  </a:lnTo>
                  <a:lnTo>
                    <a:pt x="43311" y="1412"/>
                  </a:lnTo>
                  <a:lnTo>
                    <a:pt x="40705" y="2172"/>
                  </a:lnTo>
                  <a:lnTo>
                    <a:pt x="37937" y="3040"/>
                  </a:lnTo>
                  <a:lnTo>
                    <a:pt x="34952" y="4126"/>
                  </a:lnTo>
                  <a:lnTo>
                    <a:pt x="31805" y="5320"/>
                  </a:lnTo>
                  <a:lnTo>
                    <a:pt x="30719" y="5754"/>
                  </a:lnTo>
                  <a:lnTo>
                    <a:pt x="29525" y="6296"/>
                  </a:lnTo>
                  <a:lnTo>
                    <a:pt x="25292" y="8033"/>
                  </a:lnTo>
                  <a:lnTo>
                    <a:pt x="22632" y="9064"/>
                  </a:lnTo>
                  <a:lnTo>
                    <a:pt x="19973" y="10041"/>
                  </a:lnTo>
                  <a:lnTo>
                    <a:pt x="17368" y="10910"/>
                  </a:lnTo>
                  <a:lnTo>
                    <a:pt x="16065" y="11290"/>
                  </a:lnTo>
                  <a:lnTo>
                    <a:pt x="14817" y="11615"/>
                  </a:lnTo>
                  <a:lnTo>
                    <a:pt x="13569" y="11941"/>
                  </a:lnTo>
                  <a:lnTo>
                    <a:pt x="12320" y="12158"/>
                  </a:lnTo>
                  <a:lnTo>
                    <a:pt x="11126" y="12375"/>
                  </a:lnTo>
                  <a:lnTo>
                    <a:pt x="9987" y="12484"/>
                  </a:lnTo>
                  <a:lnTo>
                    <a:pt x="8901" y="12538"/>
                  </a:lnTo>
                  <a:lnTo>
                    <a:pt x="7816" y="12538"/>
                  </a:lnTo>
                  <a:lnTo>
                    <a:pt x="6784" y="12429"/>
                  </a:lnTo>
                  <a:lnTo>
                    <a:pt x="5808" y="12267"/>
                  </a:lnTo>
                  <a:lnTo>
                    <a:pt x="4776" y="11995"/>
                  </a:lnTo>
                  <a:lnTo>
                    <a:pt x="4288" y="11832"/>
                  </a:lnTo>
                  <a:lnTo>
                    <a:pt x="3854" y="11615"/>
                  </a:lnTo>
                  <a:lnTo>
                    <a:pt x="3420" y="11344"/>
                  </a:lnTo>
                  <a:lnTo>
                    <a:pt x="2985" y="11073"/>
                  </a:lnTo>
                  <a:lnTo>
                    <a:pt x="2551" y="10801"/>
                  </a:lnTo>
                  <a:lnTo>
                    <a:pt x="2171" y="10476"/>
                  </a:lnTo>
                  <a:lnTo>
                    <a:pt x="1846" y="10096"/>
                  </a:lnTo>
                  <a:lnTo>
                    <a:pt x="1466" y="9661"/>
                  </a:lnTo>
                  <a:lnTo>
                    <a:pt x="1194" y="9227"/>
                  </a:lnTo>
                  <a:lnTo>
                    <a:pt x="869" y="8793"/>
                  </a:lnTo>
                  <a:lnTo>
                    <a:pt x="597" y="8250"/>
                  </a:lnTo>
                  <a:lnTo>
                    <a:pt x="380" y="7708"/>
                  </a:lnTo>
                  <a:lnTo>
                    <a:pt x="166" y="7173"/>
                  </a:lnTo>
                  <a:lnTo>
                    <a:pt x="1954" y="14275"/>
                  </a:lnTo>
                  <a:lnTo>
                    <a:pt x="2334" y="15360"/>
                  </a:lnTo>
                  <a:lnTo>
                    <a:pt x="2823" y="16283"/>
                  </a:lnTo>
                  <a:lnTo>
                    <a:pt x="3365" y="17097"/>
                  </a:lnTo>
                  <a:lnTo>
                    <a:pt x="3962" y="17802"/>
                  </a:lnTo>
                  <a:lnTo>
                    <a:pt x="4668" y="18454"/>
                  </a:lnTo>
                  <a:lnTo>
                    <a:pt x="5428" y="18942"/>
                  </a:lnTo>
                  <a:lnTo>
                    <a:pt x="6242" y="19322"/>
                  </a:lnTo>
                  <a:lnTo>
                    <a:pt x="7164" y="19648"/>
                  </a:lnTo>
                  <a:lnTo>
                    <a:pt x="8087" y="19865"/>
                  </a:lnTo>
                  <a:lnTo>
                    <a:pt x="9064" y="19973"/>
                  </a:lnTo>
                  <a:lnTo>
                    <a:pt x="10149" y="20028"/>
                  </a:lnTo>
                  <a:lnTo>
                    <a:pt x="11235" y="20028"/>
                  </a:lnTo>
                  <a:lnTo>
                    <a:pt x="12320" y="19919"/>
                  </a:lnTo>
                  <a:lnTo>
                    <a:pt x="13514" y="19756"/>
                  </a:lnTo>
                  <a:lnTo>
                    <a:pt x="14708" y="19539"/>
                  </a:lnTo>
                  <a:lnTo>
                    <a:pt x="15902" y="19268"/>
                  </a:lnTo>
                  <a:lnTo>
                    <a:pt x="16771" y="19051"/>
                  </a:lnTo>
                  <a:lnTo>
                    <a:pt x="19213" y="18345"/>
                  </a:lnTo>
                  <a:lnTo>
                    <a:pt x="21655" y="17531"/>
                  </a:lnTo>
                  <a:lnTo>
                    <a:pt x="24043" y="16663"/>
                  </a:lnTo>
                  <a:lnTo>
                    <a:pt x="26377" y="15740"/>
                  </a:lnTo>
                  <a:lnTo>
                    <a:pt x="26486" y="15686"/>
                  </a:lnTo>
                  <a:lnTo>
                    <a:pt x="27191" y="15414"/>
                  </a:lnTo>
                  <a:lnTo>
                    <a:pt x="27246" y="15414"/>
                  </a:lnTo>
                  <a:lnTo>
                    <a:pt x="27951" y="15089"/>
                  </a:lnTo>
                  <a:lnTo>
                    <a:pt x="28385" y="14926"/>
                  </a:lnTo>
                  <a:lnTo>
                    <a:pt x="29851" y="14329"/>
                  </a:lnTo>
                  <a:lnTo>
                    <a:pt x="30990" y="13786"/>
                  </a:lnTo>
                  <a:lnTo>
                    <a:pt x="33650" y="12701"/>
                  </a:lnTo>
                  <a:lnTo>
                    <a:pt x="36255" y="11670"/>
                  </a:lnTo>
                  <a:lnTo>
                    <a:pt x="38914" y="10747"/>
                  </a:lnTo>
                  <a:lnTo>
                    <a:pt x="41519" y="9824"/>
                  </a:lnTo>
                  <a:lnTo>
                    <a:pt x="44233" y="9010"/>
                  </a:lnTo>
                  <a:lnTo>
                    <a:pt x="45102" y="8739"/>
                  </a:lnTo>
                  <a:lnTo>
                    <a:pt x="45536" y="8630"/>
                  </a:lnTo>
                  <a:lnTo>
                    <a:pt x="47381" y="8196"/>
                  </a:lnTo>
                  <a:lnTo>
                    <a:pt x="49064" y="7816"/>
                  </a:lnTo>
                  <a:lnTo>
                    <a:pt x="50692" y="7545"/>
                  </a:lnTo>
                  <a:lnTo>
                    <a:pt x="52211" y="7328"/>
                  </a:lnTo>
                  <a:lnTo>
                    <a:pt x="53622" y="7219"/>
                  </a:lnTo>
                  <a:lnTo>
                    <a:pt x="54925" y="7165"/>
                  </a:lnTo>
                  <a:lnTo>
                    <a:pt x="56173" y="7219"/>
                  </a:lnTo>
                  <a:lnTo>
                    <a:pt x="57259" y="7382"/>
                  </a:lnTo>
                  <a:lnTo>
                    <a:pt x="58236" y="7599"/>
                  </a:lnTo>
                  <a:lnTo>
                    <a:pt x="59158" y="7925"/>
                  </a:lnTo>
                  <a:lnTo>
                    <a:pt x="59972" y="8305"/>
                  </a:lnTo>
                  <a:lnTo>
                    <a:pt x="60678" y="8793"/>
                  </a:lnTo>
                  <a:lnTo>
                    <a:pt x="60949" y="9064"/>
                  </a:lnTo>
                  <a:lnTo>
                    <a:pt x="61275" y="9390"/>
                  </a:lnTo>
                  <a:lnTo>
                    <a:pt x="61492" y="9716"/>
                  </a:lnTo>
                  <a:lnTo>
                    <a:pt x="61763" y="10041"/>
                  </a:lnTo>
                  <a:lnTo>
                    <a:pt x="61926" y="10367"/>
                  </a:lnTo>
                  <a:lnTo>
                    <a:pt x="62143" y="10801"/>
                  </a:lnTo>
                  <a:lnTo>
                    <a:pt x="62415" y="11615"/>
                  </a:lnTo>
                  <a:lnTo>
                    <a:pt x="60624" y="4614"/>
                  </a:lnTo>
                  <a:lnTo>
                    <a:pt x="60407" y="4017"/>
                  </a:lnTo>
                  <a:lnTo>
                    <a:pt x="60190" y="3474"/>
                  </a:lnTo>
                  <a:lnTo>
                    <a:pt x="59918" y="2986"/>
                  </a:lnTo>
                  <a:lnTo>
                    <a:pt x="59538" y="2497"/>
                  </a:lnTo>
                  <a:lnTo>
                    <a:pt x="59158" y="2063"/>
                  </a:lnTo>
                  <a:lnTo>
                    <a:pt x="58778" y="1683"/>
                  </a:lnTo>
                  <a:lnTo>
                    <a:pt x="58290" y="1358"/>
                  </a:lnTo>
                  <a:lnTo>
                    <a:pt x="57747" y="1032"/>
                  </a:lnTo>
                  <a:lnTo>
                    <a:pt x="57205" y="761"/>
                  </a:lnTo>
                  <a:lnTo>
                    <a:pt x="56608" y="543"/>
                  </a:lnTo>
                  <a:lnTo>
                    <a:pt x="55956" y="326"/>
                  </a:lnTo>
                  <a:lnTo>
                    <a:pt x="55251" y="218"/>
                  </a:lnTo>
                  <a:lnTo>
                    <a:pt x="54491" y="109"/>
                  </a:lnTo>
                  <a:lnTo>
                    <a:pt x="537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0"/>
            <p:cNvSpPr/>
            <p:nvPr/>
          </p:nvSpPr>
          <p:spPr>
            <a:xfrm>
              <a:off x="-5613986" y="1035802"/>
              <a:ext cx="1213348" cy="389344"/>
            </a:xfrm>
            <a:custGeom>
              <a:rect b="b" l="l" r="r" t="t"/>
              <a:pathLst>
                <a:path extrusionOk="0" fill="none" h="20028" w="62415">
                  <a:moveTo>
                    <a:pt x="60624" y="4614"/>
                  </a:moveTo>
                  <a:lnTo>
                    <a:pt x="60624" y="4614"/>
                  </a:lnTo>
                  <a:lnTo>
                    <a:pt x="60407" y="4017"/>
                  </a:lnTo>
                  <a:lnTo>
                    <a:pt x="60190" y="3474"/>
                  </a:lnTo>
                  <a:lnTo>
                    <a:pt x="59918" y="2986"/>
                  </a:lnTo>
                  <a:lnTo>
                    <a:pt x="59538" y="2497"/>
                  </a:lnTo>
                  <a:lnTo>
                    <a:pt x="59158" y="2063"/>
                  </a:lnTo>
                  <a:lnTo>
                    <a:pt x="58778" y="1683"/>
                  </a:lnTo>
                  <a:lnTo>
                    <a:pt x="58290" y="1358"/>
                  </a:lnTo>
                  <a:lnTo>
                    <a:pt x="57747" y="1032"/>
                  </a:lnTo>
                  <a:lnTo>
                    <a:pt x="57205" y="761"/>
                  </a:lnTo>
                  <a:lnTo>
                    <a:pt x="56608" y="543"/>
                  </a:lnTo>
                  <a:lnTo>
                    <a:pt x="55956" y="326"/>
                  </a:lnTo>
                  <a:lnTo>
                    <a:pt x="55251" y="218"/>
                  </a:lnTo>
                  <a:lnTo>
                    <a:pt x="54491" y="109"/>
                  </a:lnTo>
                  <a:lnTo>
                    <a:pt x="53731" y="1"/>
                  </a:lnTo>
                  <a:lnTo>
                    <a:pt x="52863" y="1"/>
                  </a:lnTo>
                  <a:lnTo>
                    <a:pt x="51994" y="1"/>
                  </a:lnTo>
                  <a:lnTo>
                    <a:pt x="51072" y="1"/>
                  </a:lnTo>
                  <a:lnTo>
                    <a:pt x="50095" y="109"/>
                  </a:lnTo>
                  <a:lnTo>
                    <a:pt x="49064" y="218"/>
                  </a:lnTo>
                  <a:lnTo>
                    <a:pt x="48032" y="381"/>
                  </a:lnTo>
                  <a:lnTo>
                    <a:pt x="45753" y="815"/>
                  </a:lnTo>
                  <a:lnTo>
                    <a:pt x="43311" y="1412"/>
                  </a:lnTo>
                  <a:lnTo>
                    <a:pt x="40705" y="2172"/>
                  </a:lnTo>
                  <a:lnTo>
                    <a:pt x="37937" y="3040"/>
                  </a:lnTo>
                  <a:lnTo>
                    <a:pt x="34952" y="4126"/>
                  </a:lnTo>
                  <a:lnTo>
                    <a:pt x="31805" y="5320"/>
                  </a:lnTo>
                  <a:lnTo>
                    <a:pt x="30719" y="5754"/>
                  </a:lnTo>
                  <a:lnTo>
                    <a:pt x="29525" y="6296"/>
                  </a:lnTo>
                  <a:lnTo>
                    <a:pt x="29525" y="6296"/>
                  </a:lnTo>
                  <a:lnTo>
                    <a:pt x="25292" y="8033"/>
                  </a:lnTo>
                  <a:lnTo>
                    <a:pt x="25292" y="8033"/>
                  </a:lnTo>
                  <a:lnTo>
                    <a:pt x="22632" y="9064"/>
                  </a:lnTo>
                  <a:lnTo>
                    <a:pt x="19973" y="10041"/>
                  </a:lnTo>
                  <a:lnTo>
                    <a:pt x="17368" y="10910"/>
                  </a:lnTo>
                  <a:lnTo>
                    <a:pt x="16065" y="11290"/>
                  </a:lnTo>
                  <a:lnTo>
                    <a:pt x="14817" y="11615"/>
                  </a:lnTo>
                  <a:lnTo>
                    <a:pt x="13569" y="11941"/>
                  </a:lnTo>
                  <a:lnTo>
                    <a:pt x="12320" y="12158"/>
                  </a:lnTo>
                  <a:lnTo>
                    <a:pt x="11126" y="12375"/>
                  </a:lnTo>
                  <a:lnTo>
                    <a:pt x="9987" y="12484"/>
                  </a:lnTo>
                  <a:lnTo>
                    <a:pt x="8901" y="12538"/>
                  </a:lnTo>
                  <a:lnTo>
                    <a:pt x="7816" y="12538"/>
                  </a:lnTo>
                  <a:lnTo>
                    <a:pt x="6784" y="12429"/>
                  </a:lnTo>
                  <a:lnTo>
                    <a:pt x="5808" y="12267"/>
                  </a:lnTo>
                  <a:lnTo>
                    <a:pt x="5808" y="12267"/>
                  </a:lnTo>
                  <a:lnTo>
                    <a:pt x="4776" y="11995"/>
                  </a:lnTo>
                  <a:lnTo>
                    <a:pt x="4288" y="11832"/>
                  </a:lnTo>
                  <a:lnTo>
                    <a:pt x="3854" y="11615"/>
                  </a:lnTo>
                  <a:lnTo>
                    <a:pt x="3420" y="11344"/>
                  </a:lnTo>
                  <a:lnTo>
                    <a:pt x="2985" y="11073"/>
                  </a:lnTo>
                  <a:lnTo>
                    <a:pt x="2551" y="10801"/>
                  </a:lnTo>
                  <a:lnTo>
                    <a:pt x="2171" y="10476"/>
                  </a:lnTo>
                  <a:lnTo>
                    <a:pt x="1846" y="10096"/>
                  </a:lnTo>
                  <a:lnTo>
                    <a:pt x="1466" y="9661"/>
                  </a:lnTo>
                  <a:lnTo>
                    <a:pt x="1194" y="9227"/>
                  </a:lnTo>
                  <a:lnTo>
                    <a:pt x="869" y="8793"/>
                  </a:lnTo>
                  <a:lnTo>
                    <a:pt x="597" y="8250"/>
                  </a:lnTo>
                  <a:lnTo>
                    <a:pt x="380" y="7708"/>
                  </a:lnTo>
                  <a:lnTo>
                    <a:pt x="163" y="7165"/>
                  </a:lnTo>
                  <a:lnTo>
                    <a:pt x="0" y="6514"/>
                  </a:lnTo>
                  <a:lnTo>
                    <a:pt x="1954" y="14275"/>
                  </a:lnTo>
                  <a:lnTo>
                    <a:pt x="1954" y="14275"/>
                  </a:lnTo>
                  <a:lnTo>
                    <a:pt x="2334" y="15360"/>
                  </a:lnTo>
                  <a:lnTo>
                    <a:pt x="2823" y="16283"/>
                  </a:lnTo>
                  <a:lnTo>
                    <a:pt x="3365" y="17097"/>
                  </a:lnTo>
                  <a:lnTo>
                    <a:pt x="3962" y="17802"/>
                  </a:lnTo>
                  <a:lnTo>
                    <a:pt x="4668" y="18454"/>
                  </a:lnTo>
                  <a:lnTo>
                    <a:pt x="5428" y="18942"/>
                  </a:lnTo>
                  <a:lnTo>
                    <a:pt x="6242" y="19322"/>
                  </a:lnTo>
                  <a:lnTo>
                    <a:pt x="7164" y="19648"/>
                  </a:lnTo>
                  <a:lnTo>
                    <a:pt x="8087" y="19865"/>
                  </a:lnTo>
                  <a:lnTo>
                    <a:pt x="9064" y="19973"/>
                  </a:lnTo>
                  <a:lnTo>
                    <a:pt x="10149" y="20028"/>
                  </a:lnTo>
                  <a:lnTo>
                    <a:pt x="11235" y="20028"/>
                  </a:lnTo>
                  <a:lnTo>
                    <a:pt x="12320" y="19919"/>
                  </a:lnTo>
                  <a:lnTo>
                    <a:pt x="13514" y="19756"/>
                  </a:lnTo>
                  <a:lnTo>
                    <a:pt x="14708" y="19539"/>
                  </a:lnTo>
                  <a:lnTo>
                    <a:pt x="15902" y="19268"/>
                  </a:lnTo>
                  <a:lnTo>
                    <a:pt x="16771" y="19051"/>
                  </a:lnTo>
                  <a:lnTo>
                    <a:pt x="16771" y="19051"/>
                  </a:lnTo>
                  <a:lnTo>
                    <a:pt x="19213" y="18345"/>
                  </a:lnTo>
                  <a:lnTo>
                    <a:pt x="21655" y="17531"/>
                  </a:lnTo>
                  <a:lnTo>
                    <a:pt x="24043" y="16663"/>
                  </a:lnTo>
                  <a:lnTo>
                    <a:pt x="26377" y="15740"/>
                  </a:lnTo>
                  <a:lnTo>
                    <a:pt x="26377" y="15740"/>
                  </a:lnTo>
                  <a:lnTo>
                    <a:pt x="26486" y="15686"/>
                  </a:lnTo>
                  <a:lnTo>
                    <a:pt x="27191" y="15414"/>
                  </a:lnTo>
                  <a:lnTo>
                    <a:pt x="27246" y="15414"/>
                  </a:lnTo>
                  <a:lnTo>
                    <a:pt x="27246" y="15414"/>
                  </a:lnTo>
                  <a:lnTo>
                    <a:pt x="27951" y="15089"/>
                  </a:lnTo>
                  <a:lnTo>
                    <a:pt x="28385" y="14926"/>
                  </a:lnTo>
                  <a:lnTo>
                    <a:pt x="29851" y="14329"/>
                  </a:lnTo>
                  <a:lnTo>
                    <a:pt x="30990" y="13786"/>
                  </a:lnTo>
                  <a:lnTo>
                    <a:pt x="30990" y="13786"/>
                  </a:lnTo>
                  <a:lnTo>
                    <a:pt x="33650" y="12701"/>
                  </a:lnTo>
                  <a:lnTo>
                    <a:pt x="33650" y="12701"/>
                  </a:lnTo>
                  <a:lnTo>
                    <a:pt x="36255" y="11670"/>
                  </a:lnTo>
                  <a:lnTo>
                    <a:pt x="38914" y="10747"/>
                  </a:lnTo>
                  <a:lnTo>
                    <a:pt x="41519" y="9824"/>
                  </a:lnTo>
                  <a:lnTo>
                    <a:pt x="44233" y="9010"/>
                  </a:lnTo>
                  <a:lnTo>
                    <a:pt x="44233" y="9010"/>
                  </a:lnTo>
                  <a:lnTo>
                    <a:pt x="45102" y="8739"/>
                  </a:lnTo>
                  <a:lnTo>
                    <a:pt x="45536" y="8630"/>
                  </a:lnTo>
                  <a:lnTo>
                    <a:pt x="45536" y="8630"/>
                  </a:lnTo>
                  <a:lnTo>
                    <a:pt x="47381" y="8196"/>
                  </a:lnTo>
                  <a:lnTo>
                    <a:pt x="49064" y="7816"/>
                  </a:lnTo>
                  <a:lnTo>
                    <a:pt x="50692" y="7545"/>
                  </a:lnTo>
                  <a:lnTo>
                    <a:pt x="52211" y="7328"/>
                  </a:lnTo>
                  <a:lnTo>
                    <a:pt x="53622" y="7219"/>
                  </a:lnTo>
                  <a:lnTo>
                    <a:pt x="54925" y="7165"/>
                  </a:lnTo>
                  <a:lnTo>
                    <a:pt x="56173" y="7219"/>
                  </a:lnTo>
                  <a:lnTo>
                    <a:pt x="57259" y="7382"/>
                  </a:lnTo>
                  <a:lnTo>
                    <a:pt x="58236" y="7599"/>
                  </a:lnTo>
                  <a:lnTo>
                    <a:pt x="59158" y="7925"/>
                  </a:lnTo>
                  <a:lnTo>
                    <a:pt x="59972" y="8305"/>
                  </a:lnTo>
                  <a:lnTo>
                    <a:pt x="60678" y="8793"/>
                  </a:lnTo>
                  <a:lnTo>
                    <a:pt x="60949" y="9064"/>
                  </a:lnTo>
                  <a:lnTo>
                    <a:pt x="61275" y="9390"/>
                  </a:lnTo>
                  <a:lnTo>
                    <a:pt x="61492" y="9716"/>
                  </a:lnTo>
                  <a:lnTo>
                    <a:pt x="61763" y="10041"/>
                  </a:lnTo>
                  <a:lnTo>
                    <a:pt x="61926" y="10367"/>
                  </a:lnTo>
                  <a:lnTo>
                    <a:pt x="62143" y="10801"/>
                  </a:lnTo>
                  <a:lnTo>
                    <a:pt x="62415" y="11615"/>
                  </a:lnTo>
                  <a:lnTo>
                    <a:pt x="60624" y="461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0"/>
            <p:cNvSpPr/>
            <p:nvPr/>
          </p:nvSpPr>
          <p:spPr>
            <a:xfrm>
              <a:off x="-5536965" y="1315408"/>
              <a:ext cx="1204911" cy="402000"/>
            </a:xfrm>
            <a:custGeom>
              <a:rect b="b" l="l" r="r" t="t"/>
              <a:pathLst>
                <a:path extrusionOk="0" h="20679" w="61981">
                  <a:moveTo>
                    <a:pt x="52374" y="0"/>
                  </a:moveTo>
                  <a:lnTo>
                    <a:pt x="51506" y="54"/>
                  </a:lnTo>
                  <a:lnTo>
                    <a:pt x="50637" y="109"/>
                  </a:lnTo>
                  <a:lnTo>
                    <a:pt x="48629" y="380"/>
                  </a:lnTo>
                  <a:lnTo>
                    <a:pt x="46458" y="760"/>
                  </a:lnTo>
                  <a:lnTo>
                    <a:pt x="44016" y="1357"/>
                  </a:lnTo>
                  <a:lnTo>
                    <a:pt x="41302" y="2117"/>
                  </a:lnTo>
                  <a:lnTo>
                    <a:pt x="38317" y="3094"/>
                  </a:lnTo>
                  <a:lnTo>
                    <a:pt x="35061" y="4288"/>
                  </a:lnTo>
                  <a:lnTo>
                    <a:pt x="31533" y="5699"/>
                  </a:lnTo>
                  <a:lnTo>
                    <a:pt x="29308" y="6622"/>
                  </a:lnTo>
                  <a:lnTo>
                    <a:pt x="28819" y="6839"/>
                  </a:lnTo>
                  <a:lnTo>
                    <a:pt x="28440" y="7001"/>
                  </a:lnTo>
                  <a:lnTo>
                    <a:pt x="27788" y="7273"/>
                  </a:lnTo>
                  <a:lnTo>
                    <a:pt x="27408" y="7436"/>
                  </a:lnTo>
                  <a:lnTo>
                    <a:pt x="27083" y="7598"/>
                  </a:lnTo>
                  <a:lnTo>
                    <a:pt x="26920" y="7653"/>
                  </a:lnTo>
                  <a:lnTo>
                    <a:pt x="26269" y="7924"/>
                  </a:lnTo>
                  <a:lnTo>
                    <a:pt x="25509" y="8250"/>
                  </a:lnTo>
                  <a:lnTo>
                    <a:pt x="25455" y="8250"/>
                  </a:lnTo>
                  <a:lnTo>
                    <a:pt x="23066" y="9281"/>
                  </a:lnTo>
                  <a:lnTo>
                    <a:pt x="20624" y="10204"/>
                  </a:lnTo>
                  <a:lnTo>
                    <a:pt x="18182" y="11072"/>
                  </a:lnTo>
                  <a:lnTo>
                    <a:pt x="15685" y="11886"/>
                  </a:lnTo>
                  <a:lnTo>
                    <a:pt x="15305" y="11995"/>
                  </a:lnTo>
                  <a:lnTo>
                    <a:pt x="14925" y="12103"/>
                  </a:lnTo>
                  <a:lnTo>
                    <a:pt x="14546" y="12212"/>
                  </a:lnTo>
                  <a:lnTo>
                    <a:pt x="13243" y="12537"/>
                  </a:lnTo>
                  <a:lnTo>
                    <a:pt x="11995" y="12809"/>
                  </a:lnTo>
                  <a:lnTo>
                    <a:pt x="10746" y="13026"/>
                  </a:lnTo>
                  <a:lnTo>
                    <a:pt x="9552" y="13134"/>
                  </a:lnTo>
                  <a:lnTo>
                    <a:pt x="8413" y="13189"/>
                  </a:lnTo>
                  <a:lnTo>
                    <a:pt x="7273" y="13189"/>
                  </a:lnTo>
                  <a:lnTo>
                    <a:pt x="6242" y="13134"/>
                  </a:lnTo>
                  <a:lnTo>
                    <a:pt x="5265" y="12917"/>
                  </a:lnTo>
                  <a:lnTo>
                    <a:pt x="4342" y="12646"/>
                  </a:lnTo>
                  <a:lnTo>
                    <a:pt x="3474" y="12266"/>
                  </a:lnTo>
                  <a:lnTo>
                    <a:pt x="3040" y="12049"/>
                  </a:lnTo>
                  <a:lnTo>
                    <a:pt x="2660" y="11778"/>
                  </a:lnTo>
                  <a:lnTo>
                    <a:pt x="2334" y="11506"/>
                  </a:lnTo>
                  <a:lnTo>
                    <a:pt x="1954" y="11181"/>
                  </a:lnTo>
                  <a:lnTo>
                    <a:pt x="1628" y="10855"/>
                  </a:lnTo>
                  <a:lnTo>
                    <a:pt x="1357" y="10475"/>
                  </a:lnTo>
                  <a:lnTo>
                    <a:pt x="1031" y="10095"/>
                  </a:lnTo>
                  <a:lnTo>
                    <a:pt x="814" y="9661"/>
                  </a:lnTo>
                  <a:lnTo>
                    <a:pt x="543" y="9172"/>
                  </a:lnTo>
                  <a:lnTo>
                    <a:pt x="326" y="8684"/>
                  </a:lnTo>
                  <a:lnTo>
                    <a:pt x="163" y="8195"/>
                  </a:lnTo>
                  <a:lnTo>
                    <a:pt x="0" y="7598"/>
                  </a:lnTo>
                  <a:lnTo>
                    <a:pt x="1954" y="15360"/>
                  </a:lnTo>
                  <a:lnTo>
                    <a:pt x="2117" y="15902"/>
                  </a:lnTo>
                  <a:lnTo>
                    <a:pt x="2334" y="16445"/>
                  </a:lnTo>
                  <a:lnTo>
                    <a:pt x="2551" y="16934"/>
                  </a:lnTo>
                  <a:lnTo>
                    <a:pt x="2822" y="17368"/>
                  </a:lnTo>
                  <a:lnTo>
                    <a:pt x="3094" y="17802"/>
                  </a:lnTo>
                  <a:lnTo>
                    <a:pt x="3419" y="18182"/>
                  </a:lnTo>
                  <a:lnTo>
                    <a:pt x="3745" y="18562"/>
                  </a:lnTo>
                  <a:lnTo>
                    <a:pt x="4071" y="18887"/>
                  </a:lnTo>
                  <a:lnTo>
                    <a:pt x="4451" y="19159"/>
                  </a:lnTo>
                  <a:lnTo>
                    <a:pt x="4831" y="19430"/>
                  </a:lnTo>
                  <a:lnTo>
                    <a:pt x="5211" y="19701"/>
                  </a:lnTo>
                  <a:lnTo>
                    <a:pt x="5645" y="19919"/>
                  </a:lnTo>
                  <a:lnTo>
                    <a:pt x="6513" y="20244"/>
                  </a:lnTo>
                  <a:lnTo>
                    <a:pt x="7436" y="20516"/>
                  </a:lnTo>
                  <a:lnTo>
                    <a:pt x="7599" y="20516"/>
                  </a:lnTo>
                  <a:lnTo>
                    <a:pt x="8575" y="20624"/>
                  </a:lnTo>
                  <a:lnTo>
                    <a:pt x="9552" y="20678"/>
                  </a:lnTo>
                  <a:lnTo>
                    <a:pt x="10584" y="20678"/>
                  </a:lnTo>
                  <a:lnTo>
                    <a:pt x="11669" y="20570"/>
                  </a:lnTo>
                  <a:lnTo>
                    <a:pt x="12809" y="20407"/>
                  </a:lnTo>
                  <a:lnTo>
                    <a:pt x="14003" y="20244"/>
                  </a:lnTo>
                  <a:lnTo>
                    <a:pt x="15197" y="19973"/>
                  </a:lnTo>
                  <a:lnTo>
                    <a:pt x="16391" y="19647"/>
                  </a:lnTo>
                  <a:lnTo>
                    <a:pt x="17639" y="19267"/>
                  </a:lnTo>
                  <a:lnTo>
                    <a:pt x="18887" y="18887"/>
                  </a:lnTo>
                  <a:lnTo>
                    <a:pt x="21438" y="18019"/>
                  </a:lnTo>
                  <a:lnTo>
                    <a:pt x="23989" y="16988"/>
                  </a:lnTo>
                  <a:lnTo>
                    <a:pt x="26594" y="15957"/>
                  </a:lnTo>
                  <a:lnTo>
                    <a:pt x="26649" y="15902"/>
                  </a:lnTo>
                  <a:lnTo>
                    <a:pt x="28494" y="15143"/>
                  </a:lnTo>
                  <a:lnTo>
                    <a:pt x="28602" y="15088"/>
                  </a:lnTo>
                  <a:lnTo>
                    <a:pt x="29905" y="14545"/>
                  </a:lnTo>
                  <a:lnTo>
                    <a:pt x="31153" y="13948"/>
                  </a:lnTo>
                  <a:lnTo>
                    <a:pt x="33378" y="13026"/>
                  </a:lnTo>
                  <a:lnTo>
                    <a:pt x="36038" y="11940"/>
                  </a:lnTo>
                  <a:lnTo>
                    <a:pt x="38752" y="10963"/>
                  </a:lnTo>
                  <a:lnTo>
                    <a:pt x="41411" y="10041"/>
                  </a:lnTo>
                  <a:lnTo>
                    <a:pt x="44016" y="9172"/>
                  </a:lnTo>
                  <a:lnTo>
                    <a:pt x="46567" y="8467"/>
                  </a:lnTo>
                  <a:lnTo>
                    <a:pt x="49063" y="7870"/>
                  </a:lnTo>
                  <a:lnTo>
                    <a:pt x="50203" y="7653"/>
                  </a:lnTo>
                  <a:lnTo>
                    <a:pt x="51397" y="7490"/>
                  </a:lnTo>
                  <a:lnTo>
                    <a:pt x="52483" y="7327"/>
                  </a:lnTo>
                  <a:lnTo>
                    <a:pt x="53568" y="7273"/>
                  </a:lnTo>
                  <a:lnTo>
                    <a:pt x="56119" y="7273"/>
                  </a:lnTo>
                  <a:lnTo>
                    <a:pt x="56770" y="7381"/>
                  </a:lnTo>
                  <a:lnTo>
                    <a:pt x="57422" y="7490"/>
                  </a:lnTo>
                  <a:lnTo>
                    <a:pt x="58019" y="7598"/>
                  </a:lnTo>
                  <a:lnTo>
                    <a:pt x="58616" y="7816"/>
                  </a:lnTo>
                  <a:lnTo>
                    <a:pt x="59158" y="8033"/>
                  </a:lnTo>
                  <a:lnTo>
                    <a:pt x="59647" y="8250"/>
                  </a:lnTo>
                  <a:lnTo>
                    <a:pt x="60135" y="8521"/>
                  </a:lnTo>
                  <a:lnTo>
                    <a:pt x="60515" y="8901"/>
                  </a:lnTo>
                  <a:lnTo>
                    <a:pt x="60895" y="9227"/>
                  </a:lnTo>
                  <a:lnTo>
                    <a:pt x="61275" y="9661"/>
                  </a:lnTo>
                  <a:lnTo>
                    <a:pt x="61546" y="10095"/>
                  </a:lnTo>
                  <a:lnTo>
                    <a:pt x="61763" y="10638"/>
                  </a:lnTo>
                  <a:lnTo>
                    <a:pt x="61981" y="11181"/>
                  </a:lnTo>
                  <a:lnTo>
                    <a:pt x="60190" y="4179"/>
                  </a:lnTo>
                  <a:lnTo>
                    <a:pt x="60081" y="3745"/>
                  </a:lnTo>
                  <a:lnTo>
                    <a:pt x="59864" y="3365"/>
                  </a:lnTo>
                  <a:lnTo>
                    <a:pt x="59701" y="2985"/>
                  </a:lnTo>
                  <a:lnTo>
                    <a:pt x="59430" y="2605"/>
                  </a:lnTo>
                  <a:lnTo>
                    <a:pt x="59158" y="2225"/>
                  </a:lnTo>
                  <a:lnTo>
                    <a:pt x="58778" y="1845"/>
                  </a:lnTo>
                  <a:lnTo>
                    <a:pt x="58399" y="1520"/>
                  </a:lnTo>
                  <a:lnTo>
                    <a:pt x="57964" y="1248"/>
                  </a:lnTo>
                  <a:lnTo>
                    <a:pt x="57476" y="977"/>
                  </a:lnTo>
                  <a:lnTo>
                    <a:pt x="56987" y="706"/>
                  </a:lnTo>
                  <a:lnTo>
                    <a:pt x="56390" y="543"/>
                  </a:lnTo>
                  <a:lnTo>
                    <a:pt x="55739" y="326"/>
                  </a:lnTo>
                  <a:lnTo>
                    <a:pt x="55034" y="217"/>
                  </a:lnTo>
                  <a:lnTo>
                    <a:pt x="54274" y="109"/>
                  </a:lnTo>
                  <a:lnTo>
                    <a:pt x="53405" y="54"/>
                  </a:lnTo>
                  <a:lnTo>
                    <a:pt x="525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0"/>
            <p:cNvSpPr/>
            <p:nvPr/>
          </p:nvSpPr>
          <p:spPr>
            <a:xfrm>
              <a:off x="-5536965" y="1315408"/>
              <a:ext cx="1204911" cy="402000"/>
            </a:xfrm>
            <a:custGeom>
              <a:rect b="b" l="l" r="r" t="t"/>
              <a:pathLst>
                <a:path extrusionOk="0" fill="none" h="20679" w="61981">
                  <a:moveTo>
                    <a:pt x="60190" y="4179"/>
                  </a:moveTo>
                  <a:lnTo>
                    <a:pt x="60190" y="4179"/>
                  </a:lnTo>
                  <a:lnTo>
                    <a:pt x="60081" y="3745"/>
                  </a:lnTo>
                  <a:lnTo>
                    <a:pt x="59864" y="3365"/>
                  </a:lnTo>
                  <a:lnTo>
                    <a:pt x="59701" y="2985"/>
                  </a:lnTo>
                  <a:lnTo>
                    <a:pt x="59430" y="2605"/>
                  </a:lnTo>
                  <a:lnTo>
                    <a:pt x="59158" y="2225"/>
                  </a:lnTo>
                  <a:lnTo>
                    <a:pt x="58778" y="1845"/>
                  </a:lnTo>
                  <a:lnTo>
                    <a:pt x="58399" y="1520"/>
                  </a:lnTo>
                  <a:lnTo>
                    <a:pt x="57964" y="1248"/>
                  </a:lnTo>
                  <a:lnTo>
                    <a:pt x="57476" y="977"/>
                  </a:lnTo>
                  <a:lnTo>
                    <a:pt x="56987" y="706"/>
                  </a:lnTo>
                  <a:lnTo>
                    <a:pt x="56390" y="543"/>
                  </a:lnTo>
                  <a:lnTo>
                    <a:pt x="55739" y="326"/>
                  </a:lnTo>
                  <a:lnTo>
                    <a:pt x="55034" y="217"/>
                  </a:lnTo>
                  <a:lnTo>
                    <a:pt x="54274" y="109"/>
                  </a:lnTo>
                  <a:lnTo>
                    <a:pt x="53405" y="54"/>
                  </a:lnTo>
                  <a:lnTo>
                    <a:pt x="52537" y="0"/>
                  </a:lnTo>
                  <a:lnTo>
                    <a:pt x="52537" y="0"/>
                  </a:lnTo>
                  <a:lnTo>
                    <a:pt x="52374" y="0"/>
                  </a:lnTo>
                  <a:lnTo>
                    <a:pt x="52374" y="0"/>
                  </a:lnTo>
                  <a:lnTo>
                    <a:pt x="51506" y="54"/>
                  </a:lnTo>
                  <a:lnTo>
                    <a:pt x="50637" y="109"/>
                  </a:lnTo>
                  <a:lnTo>
                    <a:pt x="48629" y="380"/>
                  </a:lnTo>
                  <a:lnTo>
                    <a:pt x="46458" y="760"/>
                  </a:lnTo>
                  <a:lnTo>
                    <a:pt x="44016" y="1357"/>
                  </a:lnTo>
                  <a:lnTo>
                    <a:pt x="41302" y="2117"/>
                  </a:lnTo>
                  <a:lnTo>
                    <a:pt x="38317" y="3094"/>
                  </a:lnTo>
                  <a:lnTo>
                    <a:pt x="35061" y="4288"/>
                  </a:lnTo>
                  <a:lnTo>
                    <a:pt x="31533" y="5699"/>
                  </a:lnTo>
                  <a:lnTo>
                    <a:pt x="29308" y="6622"/>
                  </a:lnTo>
                  <a:lnTo>
                    <a:pt x="28819" y="6839"/>
                  </a:lnTo>
                  <a:lnTo>
                    <a:pt x="28440" y="7001"/>
                  </a:lnTo>
                  <a:lnTo>
                    <a:pt x="27788" y="7273"/>
                  </a:lnTo>
                  <a:lnTo>
                    <a:pt x="27408" y="7436"/>
                  </a:lnTo>
                  <a:lnTo>
                    <a:pt x="27083" y="7598"/>
                  </a:lnTo>
                  <a:lnTo>
                    <a:pt x="26920" y="7653"/>
                  </a:lnTo>
                  <a:lnTo>
                    <a:pt x="26269" y="7924"/>
                  </a:lnTo>
                  <a:lnTo>
                    <a:pt x="25509" y="8250"/>
                  </a:lnTo>
                  <a:lnTo>
                    <a:pt x="25455" y="8250"/>
                  </a:lnTo>
                  <a:lnTo>
                    <a:pt x="25455" y="8250"/>
                  </a:lnTo>
                  <a:lnTo>
                    <a:pt x="23066" y="9281"/>
                  </a:lnTo>
                  <a:lnTo>
                    <a:pt x="20624" y="10204"/>
                  </a:lnTo>
                  <a:lnTo>
                    <a:pt x="18182" y="11072"/>
                  </a:lnTo>
                  <a:lnTo>
                    <a:pt x="15685" y="11886"/>
                  </a:lnTo>
                  <a:lnTo>
                    <a:pt x="15305" y="11995"/>
                  </a:lnTo>
                  <a:lnTo>
                    <a:pt x="14925" y="12103"/>
                  </a:lnTo>
                  <a:lnTo>
                    <a:pt x="14546" y="12212"/>
                  </a:lnTo>
                  <a:lnTo>
                    <a:pt x="14546" y="12212"/>
                  </a:lnTo>
                  <a:lnTo>
                    <a:pt x="13243" y="12537"/>
                  </a:lnTo>
                  <a:lnTo>
                    <a:pt x="11995" y="12809"/>
                  </a:lnTo>
                  <a:lnTo>
                    <a:pt x="10746" y="13026"/>
                  </a:lnTo>
                  <a:lnTo>
                    <a:pt x="9552" y="13134"/>
                  </a:lnTo>
                  <a:lnTo>
                    <a:pt x="8413" y="13189"/>
                  </a:lnTo>
                  <a:lnTo>
                    <a:pt x="7273" y="13189"/>
                  </a:lnTo>
                  <a:lnTo>
                    <a:pt x="6242" y="13134"/>
                  </a:lnTo>
                  <a:lnTo>
                    <a:pt x="5265" y="12917"/>
                  </a:lnTo>
                  <a:lnTo>
                    <a:pt x="4342" y="12646"/>
                  </a:lnTo>
                  <a:lnTo>
                    <a:pt x="3474" y="12266"/>
                  </a:lnTo>
                  <a:lnTo>
                    <a:pt x="3040" y="12049"/>
                  </a:lnTo>
                  <a:lnTo>
                    <a:pt x="2660" y="11778"/>
                  </a:lnTo>
                  <a:lnTo>
                    <a:pt x="2334" y="11506"/>
                  </a:lnTo>
                  <a:lnTo>
                    <a:pt x="1954" y="11181"/>
                  </a:lnTo>
                  <a:lnTo>
                    <a:pt x="1628" y="10855"/>
                  </a:lnTo>
                  <a:lnTo>
                    <a:pt x="1357" y="10475"/>
                  </a:lnTo>
                  <a:lnTo>
                    <a:pt x="1031" y="10095"/>
                  </a:lnTo>
                  <a:lnTo>
                    <a:pt x="814" y="9661"/>
                  </a:lnTo>
                  <a:lnTo>
                    <a:pt x="543" y="9172"/>
                  </a:lnTo>
                  <a:lnTo>
                    <a:pt x="326" y="8684"/>
                  </a:lnTo>
                  <a:lnTo>
                    <a:pt x="163" y="8195"/>
                  </a:lnTo>
                  <a:lnTo>
                    <a:pt x="0" y="7598"/>
                  </a:lnTo>
                  <a:lnTo>
                    <a:pt x="1954" y="15360"/>
                  </a:lnTo>
                  <a:lnTo>
                    <a:pt x="1954" y="15360"/>
                  </a:lnTo>
                  <a:lnTo>
                    <a:pt x="2117" y="15902"/>
                  </a:lnTo>
                  <a:lnTo>
                    <a:pt x="2334" y="16445"/>
                  </a:lnTo>
                  <a:lnTo>
                    <a:pt x="2551" y="16934"/>
                  </a:lnTo>
                  <a:lnTo>
                    <a:pt x="2822" y="17368"/>
                  </a:lnTo>
                  <a:lnTo>
                    <a:pt x="3094" y="17802"/>
                  </a:lnTo>
                  <a:lnTo>
                    <a:pt x="3419" y="18182"/>
                  </a:lnTo>
                  <a:lnTo>
                    <a:pt x="3745" y="18562"/>
                  </a:lnTo>
                  <a:lnTo>
                    <a:pt x="4071" y="18887"/>
                  </a:lnTo>
                  <a:lnTo>
                    <a:pt x="4451" y="19159"/>
                  </a:lnTo>
                  <a:lnTo>
                    <a:pt x="4831" y="19430"/>
                  </a:lnTo>
                  <a:lnTo>
                    <a:pt x="5211" y="19701"/>
                  </a:lnTo>
                  <a:lnTo>
                    <a:pt x="5645" y="19919"/>
                  </a:lnTo>
                  <a:lnTo>
                    <a:pt x="6513" y="20244"/>
                  </a:lnTo>
                  <a:lnTo>
                    <a:pt x="7436" y="20516"/>
                  </a:lnTo>
                  <a:lnTo>
                    <a:pt x="7599" y="20516"/>
                  </a:lnTo>
                  <a:lnTo>
                    <a:pt x="7599" y="20516"/>
                  </a:lnTo>
                  <a:lnTo>
                    <a:pt x="8575" y="20624"/>
                  </a:lnTo>
                  <a:lnTo>
                    <a:pt x="9552" y="20678"/>
                  </a:lnTo>
                  <a:lnTo>
                    <a:pt x="10584" y="20678"/>
                  </a:lnTo>
                  <a:lnTo>
                    <a:pt x="11669" y="20570"/>
                  </a:lnTo>
                  <a:lnTo>
                    <a:pt x="12809" y="20407"/>
                  </a:lnTo>
                  <a:lnTo>
                    <a:pt x="14003" y="20244"/>
                  </a:lnTo>
                  <a:lnTo>
                    <a:pt x="15197" y="19973"/>
                  </a:lnTo>
                  <a:lnTo>
                    <a:pt x="16391" y="19647"/>
                  </a:lnTo>
                  <a:lnTo>
                    <a:pt x="17639" y="19267"/>
                  </a:lnTo>
                  <a:lnTo>
                    <a:pt x="18887" y="18887"/>
                  </a:lnTo>
                  <a:lnTo>
                    <a:pt x="21438" y="18019"/>
                  </a:lnTo>
                  <a:lnTo>
                    <a:pt x="23989" y="16988"/>
                  </a:lnTo>
                  <a:lnTo>
                    <a:pt x="26594" y="15957"/>
                  </a:lnTo>
                  <a:lnTo>
                    <a:pt x="26649" y="15902"/>
                  </a:lnTo>
                  <a:lnTo>
                    <a:pt x="28494" y="15143"/>
                  </a:lnTo>
                  <a:lnTo>
                    <a:pt x="28602" y="15088"/>
                  </a:lnTo>
                  <a:lnTo>
                    <a:pt x="29905" y="14545"/>
                  </a:lnTo>
                  <a:lnTo>
                    <a:pt x="31153" y="13948"/>
                  </a:lnTo>
                  <a:lnTo>
                    <a:pt x="33378" y="13026"/>
                  </a:lnTo>
                  <a:lnTo>
                    <a:pt x="33378" y="13026"/>
                  </a:lnTo>
                  <a:lnTo>
                    <a:pt x="36038" y="11940"/>
                  </a:lnTo>
                  <a:lnTo>
                    <a:pt x="38752" y="10963"/>
                  </a:lnTo>
                  <a:lnTo>
                    <a:pt x="41411" y="10041"/>
                  </a:lnTo>
                  <a:lnTo>
                    <a:pt x="44016" y="9172"/>
                  </a:lnTo>
                  <a:lnTo>
                    <a:pt x="46567" y="8467"/>
                  </a:lnTo>
                  <a:lnTo>
                    <a:pt x="49063" y="7870"/>
                  </a:lnTo>
                  <a:lnTo>
                    <a:pt x="50203" y="7653"/>
                  </a:lnTo>
                  <a:lnTo>
                    <a:pt x="51397" y="7490"/>
                  </a:lnTo>
                  <a:lnTo>
                    <a:pt x="52483" y="7327"/>
                  </a:lnTo>
                  <a:lnTo>
                    <a:pt x="53568" y="7273"/>
                  </a:lnTo>
                  <a:lnTo>
                    <a:pt x="53948" y="7273"/>
                  </a:lnTo>
                  <a:lnTo>
                    <a:pt x="53948" y="7273"/>
                  </a:lnTo>
                  <a:lnTo>
                    <a:pt x="55413" y="7273"/>
                  </a:lnTo>
                  <a:lnTo>
                    <a:pt x="56119" y="7273"/>
                  </a:lnTo>
                  <a:lnTo>
                    <a:pt x="56770" y="7381"/>
                  </a:lnTo>
                  <a:lnTo>
                    <a:pt x="57422" y="7490"/>
                  </a:lnTo>
                  <a:lnTo>
                    <a:pt x="58019" y="7598"/>
                  </a:lnTo>
                  <a:lnTo>
                    <a:pt x="58616" y="7816"/>
                  </a:lnTo>
                  <a:lnTo>
                    <a:pt x="59158" y="8033"/>
                  </a:lnTo>
                  <a:lnTo>
                    <a:pt x="59647" y="8250"/>
                  </a:lnTo>
                  <a:lnTo>
                    <a:pt x="60135" y="8521"/>
                  </a:lnTo>
                  <a:lnTo>
                    <a:pt x="60515" y="8901"/>
                  </a:lnTo>
                  <a:lnTo>
                    <a:pt x="60895" y="9227"/>
                  </a:lnTo>
                  <a:lnTo>
                    <a:pt x="61275" y="9661"/>
                  </a:lnTo>
                  <a:lnTo>
                    <a:pt x="61546" y="10095"/>
                  </a:lnTo>
                  <a:lnTo>
                    <a:pt x="61763" y="10638"/>
                  </a:lnTo>
                  <a:lnTo>
                    <a:pt x="61981" y="11181"/>
                  </a:lnTo>
                  <a:lnTo>
                    <a:pt x="60190" y="417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0"/>
            <p:cNvSpPr/>
            <p:nvPr/>
          </p:nvSpPr>
          <p:spPr>
            <a:xfrm>
              <a:off x="-5462062" y="1598163"/>
              <a:ext cx="1198593" cy="412556"/>
            </a:xfrm>
            <a:custGeom>
              <a:rect b="b" l="l" r="r" t="t"/>
              <a:pathLst>
                <a:path extrusionOk="0" h="21222" w="61656">
                  <a:moveTo>
                    <a:pt x="51343" y="0"/>
                  </a:moveTo>
                  <a:lnTo>
                    <a:pt x="50366" y="109"/>
                  </a:lnTo>
                  <a:lnTo>
                    <a:pt x="49390" y="218"/>
                  </a:lnTo>
                  <a:lnTo>
                    <a:pt x="48304" y="380"/>
                  </a:lnTo>
                  <a:lnTo>
                    <a:pt x="47164" y="598"/>
                  </a:lnTo>
                  <a:lnTo>
                    <a:pt x="45916" y="869"/>
                  </a:lnTo>
                  <a:lnTo>
                    <a:pt x="44613" y="1195"/>
                  </a:lnTo>
                  <a:lnTo>
                    <a:pt x="43257" y="1574"/>
                  </a:lnTo>
                  <a:lnTo>
                    <a:pt x="41791" y="2009"/>
                  </a:lnTo>
                  <a:lnTo>
                    <a:pt x="40272" y="2497"/>
                  </a:lnTo>
                  <a:lnTo>
                    <a:pt x="38698" y="3040"/>
                  </a:lnTo>
                  <a:lnTo>
                    <a:pt x="35224" y="4342"/>
                  </a:lnTo>
                  <a:lnTo>
                    <a:pt x="31371" y="5862"/>
                  </a:lnTo>
                  <a:lnTo>
                    <a:pt x="29200" y="6839"/>
                  </a:lnTo>
                  <a:lnTo>
                    <a:pt x="28440" y="7165"/>
                  </a:lnTo>
                  <a:lnTo>
                    <a:pt x="28006" y="7382"/>
                  </a:lnTo>
                  <a:lnTo>
                    <a:pt x="27354" y="7653"/>
                  </a:lnTo>
                  <a:lnTo>
                    <a:pt x="26486" y="8033"/>
                  </a:lnTo>
                  <a:lnTo>
                    <a:pt x="23664" y="9227"/>
                  </a:lnTo>
                  <a:lnTo>
                    <a:pt x="20842" y="10367"/>
                  </a:lnTo>
                  <a:lnTo>
                    <a:pt x="17965" y="11452"/>
                  </a:lnTo>
                  <a:lnTo>
                    <a:pt x="16554" y="11941"/>
                  </a:lnTo>
                  <a:lnTo>
                    <a:pt x="15143" y="12375"/>
                  </a:lnTo>
                  <a:lnTo>
                    <a:pt x="13732" y="12755"/>
                  </a:lnTo>
                  <a:lnTo>
                    <a:pt x="12429" y="13080"/>
                  </a:lnTo>
                  <a:lnTo>
                    <a:pt x="11072" y="13352"/>
                  </a:lnTo>
                  <a:lnTo>
                    <a:pt x="9824" y="13515"/>
                  </a:lnTo>
                  <a:lnTo>
                    <a:pt x="8576" y="13677"/>
                  </a:lnTo>
                  <a:lnTo>
                    <a:pt x="7436" y="13677"/>
                  </a:lnTo>
                  <a:lnTo>
                    <a:pt x="6296" y="13623"/>
                  </a:lnTo>
                  <a:lnTo>
                    <a:pt x="5265" y="13515"/>
                  </a:lnTo>
                  <a:lnTo>
                    <a:pt x="5157" y="13515"/>
                  </a:lnTo>
                  <a:lnTo>
                    <a:pt x="4234" y="13243"/>
                  </a:lnTo>
                  <a:lnTo>
                    <a:pt x="3420" y="12918"/>
                  </a:lnTo>
                  <a:lnTo>
                    <a:pt x="2606" y="12483"/>
                  </a:lnTo>
                  <a:lnTo>
                    <a:pt x="2280" y="12212"/>
                  </a:lnTo>
                  <a:lnTo>
                    <a:pt x="1955" y="11941"/>
                  </a:lnTo>
                  <a:lnTo>
                    <a:pt x="1629" y="11615"/>
                  </a:lnTo>
                  <a:lnTo>
                    <a:pt x="1303" y="11289"/>
                  </a:lnTo>
                  <a:lnTo>
                    <a:pt x="1032" y="10909"/>
                  </a:lnTo>
                  <a:lnTo>
                    <a:pt x="815" y="10530"/>
                  </a:lnTo>
                  <a:lnTo>
                    <a:pt x="543" y="10095"/>
                  </a:lnTo>
                  <a:lnTo>
                    <a:pt x="381" y="9607"/>
                  </a:lnTo>
                  <a:lnTo>
                    <a:pt x="163" y="9118"/>
                  </a:lnTo>
                  <a:lnTo>
                    <a:pt x="1" y="8576"/>
                  </a:lnTo>
                  <a:lnTo>
                    <a:pt x="2009" y="16337"/>
                  </a:lnTo>
                  <a:lnTo>
                    <a:pt x="2226" y="17097"/>
                  </a:lnTo>
                  <a:lnTo>
                    <a:pt x="2552" y="17748"/>
                  </a:lnTo>
                  <a:lnTo>
                    <a:pt x="2931" y="18399"/>
                  </a:lnTo>
                  <a:lnTo>
                    <a:pt x="3420" y="18996"/>
                  </a:lnTo>
                  <a:lnTo>
                    <a:pt x="3963" y="19539"/>
                  </a:lnTo>
                  <a:lnTo>
                    <a:pt x="4560" y="20027"/>
                  </a:lnTo>
                  <a:lnTo>
                    <a:pt x="5265" y="20407"/>
                  </a:lnTo>
                  <a:lnTo>
                    <a:pt x="5971" y="20679"/>
                  </a:lnTo>
                  <a:lnTo>
                    <a:pt x="6134" y="20733"/>
                  </a:lnTo>
                  <a:lnTo>
                    <a:pt x="6839" y="20950"/>
                  </a:lnTo>
                  <a:lnTo>
                    <a:pt x="7599" y="21113"/>
                  </a:lnTo>
                  <a:lnTo>
                    <a:pt x="8413" y="21167"/>
                  </a:lnTo>
                  <a:lnTo>
                    <a:pt x="9227" y="21221"/>
                  </a:lnTo>
                  <a:lnTo>
                    <a:pt x="10096" y="21221"/>
                  </a:lnTo>
                  <a:lnTo>
                    <a:pt x="11018" y="21167"/>
                  </a:lnTo>
                  <a:lnTo>
                    <a:pt x="11941" y="21059"/>
                  </a:lnTo>
                  <a:lnTo>
                    <a:pt x="12918" y="20896"/>
                  </a:lnTo>
                  <a:lnTo>
                    <a:pt x="13840" y="20679"/>
                  </a:lnTo>
                  <a:lnTo>
                    <a:pt x="14872" y="20462"/>
                  </a:lnTo>
                  <a:lnTo>
                    <a:pt x="16880" y="19865"/>
                  </a:lnTo>
                  <a:lnTo>
                    <a:pt x="18996" y="19213"/>
                  </a:lnTo>
                  <a:lnTo>
                    <a:pt x="21113" y="18453"/>
                  </a:lnTo>
                  <a:lnTo>
                    <a:pt x="21873" y="18128"/>
                  </a:lnTo>
                  <a:lnTo>
                    <a:pt x="25184" y="16825"/>
                  </a:lnTo>
                  <a:lnTo>
                    <a:pt x="28440" y="15414"/>
                  </a:lnTo>
                  <a:lnTo>
                    <a:pt x="29037" y="15143"/>
                  </a:lnTo>
                  <a:lnTo>
                    <a:pt x="29634" y="14871"/>
                  </a:lnTo>
                  <a:lnTo>
                    <a:pt x="30611" y="14437"/>
                  </a:lnTo>
                  <a:lnTo>
                    <a:pt x="33216" y="13298"/>
                  </a:lnTo>
                  <a:lnTo>
                    <a:pt x="35496" y="12321"/>
                  </a:lnTo>
                  <a:lnTo>
                    <a:pt x="37612" y="11506"/>
                  </a:lnTo>
                  <a:lnTo>
                    <a:pt x="39620" y="10747"/>
                  </a:lnTo>
                  <a:lnTo>
                    <a:pt x="41520" y="10041"/>
                  </a:lnTo>
                  <a:lnTo>
                    <a:pt x="43311" y="9444"/>
                  </a:lnTo>
                  <a:lnTo>
                    <a:pt x="44993" y="8956"/>
                  </a:lnTo>
                  <a:lnTo>
                    <a:pt x="46567" y="8467"/>
                  </a:lnTo>
                  <a:lnTo>
                    <a:pt x="48033" y="8087"/>
                  </a:lnTo>
                  <a:lnTo>
                    <a:pt x="48358" y="8033"/>
                  </a:lnTo>
                  <a:lnTo>
                    <a:pt x="50421" y="7599"/>
                  </a:lnTo>
                  <a:lnTo>
                    <a:pt x="52266" y="7327"/>
                  </a:lnTo>
                  <a:lnTo>
                    <a:pt x="53948" y="7219"/>
                  </a:lnTo>
                  <a:lnTo>
                    <a:pt x="55360" y="7165"/>
                  </a:lnTo>
                  <a:lnTo>
                    <a:pt x="56608" y="7273"/>
                  </a:lnTo>
                  <a:lnTo>
                    <a:pt x="57693" y="7436"/>
                  </a:lnTo>
                  <a:lnTo>
                    <a:pt x="58616" y="7707"/>
                  </a:lnTo>
                  <a:lnTo>
                    <a:pt x="59430" y="8033"/>
                  </a:lnTo>
                  <a:lnTo>
                    <a:pt x="59484" y="8033"/>
                  </a:lnTo>
                  <a:lnTo>
                    <a:pt x="59864" y="8250"/>
                  </a:lnTo>
                  <a:lnTo>
                    <a:pt x="60244" y="8521"/>
                  </a:lnTo>
                  <a:lnTo>
                    <a:pt x="60570" y="8793"/>
                  </a:lnTo>
                  <a:lnTo>
                    <a:pt x="60841" y="9118"/>
                  </a:lnTo>
                  <a:lnTo>
                    <a:pt x="61113" y="9444"/>
                  </a:lnTo>
                  <a:lnTo>
                    <a:pt x="61330" y="9824"/>
                  </a:lnTo>
                  <a:lnTo>
                    <a:pt x="61547" y="10204"/>
                  </a:lnTo>
                  <a:lnTo>
                    <a:pt x="61655" y="10638"/>
                  </a:lnTo>
                  <a:lnTo>
                    <a:pt x="59919" y="3637"/>
                  </a:lnTo>
                  <a:lnTo>
                    <a:pt x="59647" y="2986"/>
                  </a:lnTo>
                  <a:lnTo>
                    <a:pt x="59213" y="2334"/>
                  </a:lnTo>
                  <a:lnTo>
                    <a:pt x="58996" y="2063"/>
                  </a:lnTo>
                  <a:lnTo>
                    <a:pt x="58670" y="1737"/>
                  </a:lnTo>
                  <a:lnTo>
                    <a:pt x="58345" y="1466"/>
                  </a:lnTo>
                  <a:lnTo>
                    <a:pt x="58019" y="1195"/>
                  </a:lnTo>
                  <a:lnTo>
                    <a:pt x="57585" y="977"/>
                  </a:lnTo>
                  <a:lnTo>
                    <a:pt x="57096" y="760"/>
                  </a:lnTo>
                  <a:lnTo>
                    <a:pt x="56608" y="543"/>
                  </a:lnTo>
                  <a:lnTo>
                    <a:pt x="56011" y="380"/>
                  </a:lnTo>
                  <a:lnTo>
                    <a:pt x="55414" y="218"/>
                  </a:lnTo>
                  <a:lnTo>
                    <a:pt x="54708" y="109"/>
                  </a:lnTo>
                  <a:lnTo>
                    <a:pt x="539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0"/>
            <p:cNvSpPr/>
            <p:nvPr/>
          </p:nvSpPr>
          <p:spPr>
            <a:xfrm>
              <a:off x="-5462062" y="1598163"/>
              <a:ext cx="1198593" cy="412556"/>
            </a:xfrm>
            <a:custGeom>
              <a:rect b="b" l="l" r="r" t="t"/>
              <a:pathLst>
                <a:path extrusionOk="0" fill="none" h="21222" w="61656">
                  <a:moveTo>
                    <a:pt x="59919" y="3637"/>
                  </a:moveTo>
                  <a:lnTo>
                    <a:pt x="59919" y="3637"/>
                  </a:lnTo>
                  <a:lnTo>
                    <a:pt x="59647" y="2986"/>
                  </a:lnTo>
                  <a:lnTo>
                    <a:pt x="59213" y="2334"/>
                  </a:lnTo>
                  <a:lnTo>
                    <a:pt x="58996" y="2063"/>
                  </a:lnTo>
                  <a:lnTo>
                    <a:pt x="58670" y="1737"/>
                  </a:lnTo>
                  <a:lnTo>
                    <a:pt x="58345" y="1466"/>
                  </a:lnTo>
                  <a:lnTo>
                    <a:pt x="58019" y="1195"/>
                  </a:lnTo>
                  <a:lnTo>
                    <a:pt x="57585" y="977"/>
                  </a:lnTo>
                  <a:lnTo>
                    <a:pt x="57096" y="760"/>
                  </a:lnTo>
                  <a:lnTo>
                    <a:pt x="56608" y="543"/>
                  </a:lnTo>
                  <a:lnTo>
                    <a:pt x="56011" y="380"/>
                  </a:lnTo>
                  <a:lnTo>
                    <a:pt x="55414" y="218"/>
                  </a:lnTo>
                  <a:lnTo>
                    <a:pt x="54708" y="109"/>
                  </a:lnTo>
                  <a:lnTo>
                    <a:pt x="53948" y="0"/>
                  </a:lnTo>
                  <a:lnTo>
                    <a:pt x="53134" y="0"/>
                  </a:lnTo>
                  <a:lnTo>
                    <a:pt x="53026" y="0"/>
                  </a:lnTo>
                  <a:lnTo>
                    <a:pt x="53026" y="0"/>
                  </a:lnTo>
                  <a:lnTo>
                    <a:pt x="52212" y="0"/>
                  </a:lnTo>
                  <a:lnTo>
                    <a:pt x="51343" y="0"/>
                  </a:lnTo>
                  <a:lnTo>
                    <a:pt x="50366" y="109"/>
                  </a:lnTo>
                  <a:lnTo>
                    <a:pt x="49390" y="218"/>
                  </a:lnTo>
                  <a:lnTo>
                    <a:pt x="48304" y="380"/>
                  </a:lnTo>
                  <a:lnTo>
                    <a:pt x="47164" y="598"/>
                  </a:lnTo>
                  <a:lnTo>
                    <a:pt x="45916" y="869"/>
                  </a:lnTo>
                  <a:lnTo>
                    <a:pt x="44613" y="1195"/>
                  </a:lnTo>
                  <a:lnTo>
                    <a:pt x="43257" y="1574"/>
                  </a:lnTo>
                  <a:lnTo>
                    <a:pt x="41791" y="2009"/>
                  </a:lnTo>
                  <a:lnTo>
                    <a:pt x="40272" y="2497"/>
                  </a:lnTo>
                  <a:lnTo>
                    <a:pt x="38698" y="3040"/>
                  </a:lnTo>
                  <a:lnTo>
                    <a:pt x="35224" y="4342"/>
                  </a:lnTo>
                  <a:lnTo>
                    <a:pt x="31371" y="5862"/>
                  </a:lnTo>
                  <a:lnTo>
                    <a:pt x="31371" y="5862"/>
                  </a:lnTo>
                  <a:lnTo>
                    <a:pt x="29200" y="6839"/>
                  </a:lnTo>
                  <a:lnTo>
                    <a:pt x="28440" y="7165"/>
                  </a:lnTo>
                  <a:lnTo>
                    <a:pt x="28006" y="7382"/>
                  </a:lnTo>
                  <a:lnTo>
                    <a:pt x="27354" y="7653"/>
                  </a:lnTo>
                  <a:lnTo>
                    <a:pt x="26486" y="8033"/>
                  </a:lnTo>
                  <a:lnTo>
                    <a:pt x="26486" y="8033"/>
                  </a:lnTo>
                  <a:lnTo>
                    <a:pt x="23664" y="9227"/>
                  </a:lnTo>
                  <a:lnTo>
                    <a:pt x="20842" y="10367"/>
                  </a:lnTo>
                  <a:lnTo>
                    <a:pt x="17965" y="11452"/>
                  </a:lnTo>
                  <a:lnTo>
                    <a:pt x="16554" y="11941"/>
                  </a:lnTo>
                  <a:lnTo>
                    <a:pt x="15143" y="12375"/>
                  </a:lnTo>
                  <a:lnTo>
                    <a:pt x="13732" y="12755"/>
                  </a:lnTo>
                  <a:lnTo>
                    <a:pt x="12429" y="13080"/>
                  </a:lnTo>
                  <a:lnTo>
                    <a:pt x="11072" y="13352"/>
                  </a:lnTo>
                  <a:lnTo>
                    <a:pt x="9824" y="13515"/>
                  </a:lnTo>
                  <a:lnTo>
                    <a:pt x="8576" y="13677"/>
                  </a:lnTo>
                  <a:lnTo>
                    <a:pt x="7436" y="13677"/>
                  </a:lnTo>
                  <a:lnTo>
                    <a:pt x="6296" y="13623"/>
                  </a:lnTo>
                  <a:lnTo>
                    <a:pt x="5265" y="13515"/>
                  </a:lnTo>
                  <a:lnTo>
                    <a:pt x="5157" y="13515"/>
                  </a:lnTo>
                  <a:lnTo>
                    <a:pt x="5157" y="13515"/>
                  </a:lnTo>
                  <a:lnTo>
                    <a:pt x="4234" y="13243"/>
                  </a:lnTo>
                  <a:lnTo>
                    <a:pt x="3420" y="12918"/>
                  </a:lnTo>
                  <a:lnTo>
                    <a:pt x="2606" y="12483"/>
                  </a:lnTo>
                  <a:lnTo>
                    <a:pt x="2280" y="12212"/>
                  </a:lnTo>
                  <a:lnTo>
                    <a:pt x="1955" y="11941"/>
                  </a:lnTo>
                  <a:lnTo>
                    <a:pt x="1629" y="11615"/>
                  </a:lnTo>
                  <a:lnTo>
                    <a:pt x="1303" y="11289"/>
                  </a:lnTo>
                  <a:lnTo>
                    <a:pt x="1032" y="10909"/>
                  </a:lnTo>
                  <a:lnTo>
                    <a:pt x="815" y="10530"/>
                  </a:lnTo>
                  <a:lnTo>
                    <a:pt x="543" y="10095"/>
                  </a:lnTo>
                  <a:lnTo>
                    <a:pt x="381" y="9607"/>
                  </a:lnTo>
                  <a:lnTo>
                    <a:pt x="163" y="9118"/>
                  </a:lnTo>
                  <a:lnTo>
                    <a:pt x="1" y="8576"/>
                  </a:lnTo>
                  <a:lnTo>
                    <a:pt x="2009" y="16337"/>
                  </a:lnTo>
                  <a:lnTo>
                    <a:pt x="2009" y="16337"/>
                  </a:lnTo>
                  <a:lnTo>
                    <a:pt x="2226" y="17097"/>
                  </a:lnTo>
                  <a:lnTo>
                    <a:pt x="2552" y="17748"/>
                  </a:lnTo>
                  <a:lnTo>
                    <a:pt x="2931" y="18399"/>
                  </a:lnTo>
                  <a:lnTo>
                    <a:pt x="3420" y="18996"/>
                  </a:lnTo>
                  <a:lnTo>
                    <a:pt x="3963" y="19539"/>
                  </a:lnTo>
                  <a:lnTo>
                    <a:pt x="4560" y="20027"/>
                  </a:lnTo>
                  <a:lnTo>
                    <a:pt x="5265" y="20407"/>
                  </a:lnTo>
                  <a:lnTo>
                    <a:pt x="5971" y="20679"/>
                  </a:lnTo>
                  <a:lnTo>
                    <a:pt x="6134" y="20733"/>
                  </a:lnTo>
                  <a:lnTo>
                    <a:pt x="6134" y="20733"/>
                  </a:lnTo>
                  <a:lnTo>
                    <a:pt x="6839" y="20950"/>
                  </a:lnTo>
                  <a:lnTo>
                    <a:pt x="7599" y="21113"/>
                  </a:lnTo>
                  <a:lnTo>
                    <a:pt x="8413" y="21167"/>
                  </a:lnTo>
                  <a:lnTo>
                    <a:pt x="9227" y="21221"/>
                  </a:lnTo>
                  <a:lnTo>
                    <a:pt x="10096" y="21221"/>
                  </a:lnTo>
                  <a:lnTo>
                    <a:pt x="11018" y="21167"/>
                  </a:lnTo>
                  <a:lnTo>
                    <a:pt x="11941" y="21059"/>
                  </a:lnTo>
                  <a:lnTo>
                    <a:pt x="12918" y="20896"/>
                  </a:lnTo>
                  <a:lnTo>
                    <a:pt x="13840" y="20679"/>
                  </a:lnTo>
                  <a:lnTo>
                    <a:pt x="14872" y="20462"/>
                  </a:lnTo>
                  <a:lnTo>
                    <a:pt x="16880" y="19865"/>
                  </a:lnTo>
                  <a:lnTo>
                    <a:pt x="18996" y="19213"/>
                  </a:lnTo>
                  <a:lnTo>
                    <a:pt x="21113" y="18453"/>
                  </a:lnTo>
                  <a:lnTo>
                    <a:pt x="21873" y="18128"/>
                  </a:lnTo>
                  <a:lnTo>
                    <a:pt x="21873" y="18128"/>
                  </a:lnTo>
                  <a:lnTo>
                    <a:pt x="25184" y="16825"/>
                  </a:lnTo>
                  <a:lnTo>
                    <a:pt x="28440" y="15414"/>
                  </a:lnTo>
                  <a:lnTo>
                    <a:pt x="29037" y="15143"/>
                  </a:lnTo>
                  <a:lnTo>
                    <a:pt x="29634" y="14871"/>
                  </a:lnTo>
                  <a:lnTo>
                    <a:pt x="30611" y="14437"/>
                  </a:lnTo>
                  <a:lnTo>
                    <a:pt x="30611" y="14437"/>
                  </a:lnTo>
                  <a:lnTo>
                    <a:pt x="33216" y="13298"/>
                  </a:lnTo>
                  <a:lnTo>
                    <a:pt x="33216" y="13298"/>
                  </a:lnTo>
                  <a:lnTo>
                    <a:pt x="35496" y="12321"/>
                  </a:lnTo>
                  <a:lnTo>
                    <a:pt x="37612" y="11506"/>
                  </a:lnTo>
                  <a:lnTo>
                    <a:pt x="39620" y="10747"/>
                  </a:lnTo>
                  <a:lnTo>
                    <a:pt x="41520" y="10041"/>
                  </a:lnTo>
                  <a:lnTo>
                    <a:pt x="43311" y="9444"/>
                  </a:lnTo>
                  <a:lnTo>
                    <a:pt x="44993" y="8956"/>
                  </a:lnTo>
                  <a:lnTo>
                    <a:pt x="46567" y="8467"/>
                  </a:lnTo>
                  <a:lnTo>
                    <a:pt x="48033" y="8087"/>
                  </a:lnTo>
                  <a:lnTo>
                    <a:pt x="48358" y="8033"/>
                  </a:lnTo>
                  <a:lnTo>
                    <a:pt x="48358" y="8033"/>
                  </a:lnTo>
                  <a:lnTo>
                    <a:pt x="50421" y="7599"/>
                  </a:lnTo>
                  <a:lnTo>
                    <a:pt x="52266" y="7327"/>
                  </a:lnTo>
                  <a:lnTo>
                    <a:pt x="53948" y="7219"/>
                  </a:lnTo>
                  <a:lnTo>
                    <a:pt x="55360" y="7165"/>
                  </a:lnTo>
                  <a:lnTo>
                    <a:pt x="56608" y="7273"/>
                  </a:lnTo>
                  <a:lnTo>
                    <a:pt x="57693" y="7436"/>
                  </a:lnTo>
                  <a:lnTo>
                    <a:pt x="58616" y="7707"/>
                  </a:lnTo>
                  <a:lnTo>
                    <a:pt x="59430" y="8033"/>
                  </a:lnTo>
                  <a:lnTo>
                    <a:pt x="59484" y="8033"/>
                  </a:lnTo>
                  <a:lnTo>
                    <a:pt x="59484" y="8033"/>
                  </a:lnTo>
                  <a:lnTo>
                    <a:pt x="59864" y="8250"/>
                  </a:lnTo>
                  <a:lnTo>
                    <a:pt x="60244" y="8521"/>
                  </a:lnTo>
                  <a:lnTo>
                    <a:pt x="60570" y="8793"/>
                  </a:lnTo>
                  <a:lnTo>
                    <a:pt x="60841" y="9118"/>
                  </a:lnTo>
                  <a:lnTo>
                    <a:pt x="61113" y="9444"/>
                  </a:lnTo>
                  <a:lnTo>
                    <a:pt x="61330" y="9824"/>
                  </a:lnTo>
                  <a:lnTo>
                    <a:pt x="61547" y="10204"/>
                  </a:lnTo>
                  <a:lnTo>
                    <a:pt x="61655" y="10638"/>
                  </a:lnTo>
                  <a:lnTo>
                    <a:pt x="59919" y="363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0"/>
            <p:cNvSpPr/>
            <p:nvPr/>
          </p:nvSpPr>
          <p:spPr>
            <a:xfrm>
              <a:off x="-5385041" y="1877749"/>
              <a:ext cx="1190156" cy="424161"/>
            </a:xfrm>
            <a:custGeom>
              <a:rect b="b" l="l" r="r" t="t"/>
              <a:pathLst>
                <a:path extrusionOk="0" h="21819" w="61222">
                  <a:moveTo>
                    <a:pt x="51615" y="1"/>
                  </a:moveTo>
                  <a:lnTo>
                    <a:pt x="50584" y="110"/>
                  </a:lnTo>
                  <a:lnTo>
                    <a:pt x="49498" y="272"/>
                  </a:lnTo>
                  <a:lnTo>
                    <a:pt x="48304" y="435"/>
                  </a:lnTo>
                  <a:lnTo>
                    <a:pt x="47056" y="707"/>
                  </a:lnTo>
                  <a:lnTo>
                    <a:pt x="45699" y="1032"/>
                  </a:lnTo>
                  <a:lnTo>
                    <a:pt x="44234" y="1412"/>
                  </a:lnTo>
                  <a:lnTo>
                    <a:pt x="42660" y="1846"/>
                  </a:lnTo>
                  <a:lnTo>
                    <a:pt x="41031" y="2389"/>
                  </a:lnTo>
                  <a:lnTo>
                    <a:pt x="39240" y="2986"/>
                  </a:lnTo>
                  <a:lnTo>
                    <a:pt x="37395" y="3692"/>
                  </a:lnTo>
                  <a:lnTo>
                    <a:pt x="35441" y="4451"/>
                  </a:lnTo>
                  <a:lnTo>
                    <a:pt x="33325" y="5266"/>
                  </a:lnTo>
                  <a:lnTo>
                    <a:pt x="31099" y="6242"/>
                  </a:lnTo>
                  <a:lnTo>
                    <a:pt x="28494" y="7382"/>
                  </a:lnTo>
                  <a:lnTo>
                    <a:pt x="24261" y="9282"/>
                  </a:lnTo>
                  <a:lnTo>
                    <a:pt x="22090" y="10204"/>
                  </a:lnTo>
                  <a:lnTo>
                    <a:pt x="19865" y="11127"/>
                  </a:lnTo>
                  <a:lnTo>
                    <a:pt x="17640" y="11995"/>
                  </a:lnTo>
                  <a:lnTo>
                    <a:pt x="15469" y="12701"/>
                  </a:lnTo>
                  <a:lnTo>
                    <a:pt x="13352" y="13352"/>
                  </a:lnTo>
                  <a:lnTo>
                    <a:pt x="12266" y="13624"/>
                  </a:lnTo>
                  <a:lnTo>
                    <a:pt x="11235" y="13895"/>
                  </a:lnTo>
                  <a:lnTo>
                    <a:pt x="10258" y="14058"/>
                  </a:lnTo>
                  <a:lnTo>
                    <a:pt x="9281" y="14221"/>
                  </a:lnTo>
                  <a:lnTo>
                    <a:pt x="8304" y="14275"/>
                  </a:lnTo>
                  <a:lnTo>
                    <a:pt x="7436" y="14329"/>
                  </a:lnTo>
                  <a:lnTo>
                    <a:pt x="6513" y="14329"/>
                  </a:lnTo>
                  <a:lnTo>
                    <a:pt x="5699" y="14275"/>
                  </a:lnTo>
                  <a:lnTo>
                    <a:pt x="4885" y="14112"/>
                  </a:lnTo>
                  <a:lnTo>
                    <a:pt x="4125" y="13949"/>
                  </a:lnTo>
                  <a:lnTo>
                    <a:pt x="3420" y="13678"/>
                  </a:lnTo>
                  <a:lnTo>
                    <a:pt x="2769" y="13352"/>
                  </a:lnTo>
                  <a:lnTo>
                    <a:pt x="2117" y="12918"/>
                  </a:lnTo>
                  <a:lnTo>
                    <a:pt x="1575" y="12430"/>
                  </a:lnTo>
                  <a:lnTo>
                    <a:pt x="1086" y="11887"/>
                  </a:lnTo>
                  <a:lnTo>
                    <a:pt x="652" y="11236"/>
                  </a:lnTo>
                  <a:lnTo>
                    <a:pt x="272" y="10476"/>
                  </a:lnTo>
                  <a:lnTo>
                    <a:pt x="1" y="9662"/>
                  </a:lnTo>
                  <a:lnTo>
                    <a:pt x="1954" y="17368"/>
                  </a:lnTo>
                  <a:lnTo>
                    <a:pt x="2226" y="18183"/>
                  </a:lnTo>
                  <a:lnTo>
                    <a:pt x="2551" y="18942"/>
                  </a:lnTo>
                  <a:lnTo>
                    <a:pt x="2986" y="19594"/>
                  </a:lnTo>
                  <a:lnTo>
                    <a:pt x="3528" y="20136"/>
                  </a:lnTo>
                  <a:lnTo>
                    <a:pt x="4071" y="20625"/>
                  </a:lnTo>
                  <a:lnTo>
                    <a:pt x="4722" y="21005"/>
                  </a:lnTo>
                  <a:lnTo>
                    <a:pt x="5374" y="21276"/>
                  </a:lnTo>
                  <a:lnTo>
                    <a:pt x="6134" y="21548"/>
                  </a:lnTo>
                  <a:lnTo>
                    <a:pt x="6948" y="21710"/>
                  </a:lnTo>
                  <a:lnTo>
                    <a:pt x="7762" y="21819"/>
                  </a:lnTo>
                  <a:lnTo>
                    <a:pt x="9553" y="21819"/>
                  </a:lnTo>
                  <a:lnTo>
                    <a:pt x="10530" y="21710"/>
                  </a:lnTo>
                  <a:lnTo>
                    <a:pt x="11507" y="21602"/>
                  </a:lnTo>
                  <a:lnTo>
                    <a:pt x="12484" y="21439"/>
                  </a:lnTo>
                  <a:lnTo>
                    <a:pt x="13515" y="21222"/>
                  </a:lnTo>
                  <a:lnTo>
                    <a:pt x="13623" y="21222"/>
                  </a:lnTo>
                  <a:lnTo>
                    <a:pt x="15360" y="20788"/>
                  </a:lnTo>
                  <a:lnTo>
                    <a:pt x="17097" y="20245"/>
                  </a:lnTo>
                  <a:lnTo>
                    <a:pt x="18834" y="19648"/>
                  </a:lnTo>
                  <a:lnTo>
                    <a:pt x="20570" y="18997"/>
                  </a:lnTo>
                  <a:lnTo>
                    <a:pt x="22307" y="18291"/>
                  </a:lnTo>
                  <a:lnTo>
                    <a:pt x="23990" y="17586"/>
                  </a:lnTo>
                  <a:lnTo>
                    <a:pt x="27192" y="16174"/>
                  </a:lnTo>
                  <a:lnTo>
                    <a:pt x="28494" y="15632"/>
                  </a:lnTo>
                  <a:lnTo>
                    <a:pt x="28983" y="15360"/>
                  </a:lnTo>
                  <a:lnTo>
                    <a:pt x="30502" y="14709"/>
                  </a:lnTo>
                  <a:lnTo>
                    <a:pt x="32945" y="13569"/>
                  </a:lnTo>
                  <a:lnTo>
                    <a:pt x="36201" y="12213"/>
                  </a:lnTo>
                  <a:lnTo>
                    <a:pt x="39186" y="11018"/>
                  </a:lnTo>
                  <a:lnTo>
                    <a:pt x="41954" y="10042"/>
                  </a:lnTo>
                  <a:lnTo>
                    <a:pt x="44451" y="9173"/>
                  </a:lnTo>
                  <a:lnTo>
                    <a:pt x="46784" y="8522"/>
                  </a:lnTo>
                  <a:lnTo>
                    <a:pt x="48847" y="7979"/>
                  </a:lnTo>
                  <a:lnTo>
                    <a:pt x="50692" y="7599"/>
                  </a:lnTo>
                  <a:lnTo>
                    <a:pt x="52375" y="7328"/>
                  </a:lnTo>
                  <a:lnTo>
                    <a:pt x="52429" y="7328"/>
                  </a:lnTo>
                  <a:lnTo>
                    <a:pt x="53569" y="7219"/>
                  </a:lnTo>
                  <a:lnTo>
                    <a:pt x="54545" y="7165"/>
                  </a:lnTo>
                  <a:lnTo>
                    <a:pt x="55468" y="7165"/>
                  </a:lnTo>
                  <a:lnTo>
                    <a:pt x="56336" y="7219"/>
                  </a:lnTo>
                  <a:lnTo>
                    <a:pt x="57096" y="7328"/>
                  </a:lnTo>
                  <a:lnTo>
                    <a:pt x="57748" y="7436"/>
                  </a:lnTo>
                  <a:lnTo>
                    <a:pt x="58399" y="7599"/>
                  </a:lnTo>
                  <a:lnTo>
                    <a:pt x="58942" y="7816"/>
                  </a:lnTo>
                  <a:lnTo>
                    <a:pt x="59376" y="8033"/>
                  </a:lnTo>
                  <a:lnTo>
                    <a:pt x="59810" y="8305"/>
                  </a:lnTo>
                  <a:lnTo>
                    <a:pt x="60190" y="8576"/>
                  </a:lnTo>
                  <a:lnTo>
                    <a:pt x="60461" y="8902"/>
                  </a:lnTo>
                  <a:lnTo>
                    <a:pt x="60733" y="9173"/>
                  </a:lnTo>
                  <a:lnTo>
                    <a:pt x="60950" y="9499"/>
                  </a:lnTo>
                  <a:lnTo>
                    <a:pt x="61113" y="9824"/>
                  </a:lnTo>
                  <a:lnTo>
                    <a:pt x="61221" y="10150"/>
                  </a:lnTo>
                  <a:lnTo>
                    <a:pt x="59484" y="3203"/>
                  </a:lnTo>
                  <a:lnTo>
                    <a:pt x="59322" y="2769"/>
                  </a:lnTo>
                  <a:lnTo>
                    <a:pt x="59104" y="2335"/>
                  </a:lnTo>
                  <a:lnTo>
                    <a:pt x="58725" y="1846"/>
                  </a:lnTo>
                  <a:lnTo>
                    <a:pt x="58507" y="1575"/>
                  </a:lnTo>
                  <a:lnTo>
                    <a:pt x="58236" y="1358"/>
                  </a:lnTo>
                  <a:lnTo>
                    <a:pt x="57910" y="1141"/>
                  </a:lnTo>
                  <a:lnTo>
                    <a:pt x="57531" y="869"/>
                  </a:lnTo>
                  <a:lnTo>
                    <a:pt x="57096" y="707"/>
                  </a:lnTo>
                  <a:lnTo>
                    <a:pt x="56662" y="489"/>
                  </a:lnTo>
                  <a:lnTo>
                    <a:pt x="56119" y="327"/>
                  </a:lnTo>
                  <a:lnTo>
                    <a:pt x="55522" y="218"/>
                  </a:lnTo>
                  <a:lnTo>
                    <a:pt x="54871" y="110"/>
                  </a:lnTo>
                  <a:lnTo>
                    <a:pt x="54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0"/>
            <p:cNvSpPr/>
            <p:nvPr/>
          </p:nvSpPr>
          <p:spPr>
            <a:xfrm>
              <a:off x="-5385041" y="1877749"/>
              <a:ext cx="1190156" cy="424161"/>
            </a:xfrm>
            <a:custGeom>
              <a:rect b="b" l="l" r="r" t="t"/>
              <a:pathLst>
                <a:path extrusionOk="0" fill="none" h="21819" w="61222">
                  <a:moveTo>
                    <a:pt x="61221" y="10150"/>
                  </a:moveTo>
                  <a:lnTo>
                    <a:pt x="61221" y="10150"/>
                  </a:lnTo>
                  <a:lnTo>
                    <a:pt x="61113" y="9824"/>
                  </a:lnTo>
                  <a:lnTo>
                    <a:pt x="60950" y="9499"/>
                  </a:lnTo>
                  <a:lnTo>
                    <a:pt x="60733" y="9173"/>
                  </a:lnTo>
                  <a:lnTo>
                    <a:pt x="60461" y="8902"/>
                  </a:lnTo>
                  <a:lnTo>
                    <a:pt x="60190" y="8576"/>
                  </a:lnTo>
                  <a:lnTo>
                    <a:pt x="59810" y="8305"/>
                  </a:lnTo>
                  <a:lnTo>
                    <a:pt x="59376" y="8033"/>
                  </a:lnTo>
                  <a:lnTo>
                    <a:pt x="58942" y="7816"/>
                  </a:lnTo>
                  <a:lnTo>
                    <a:pt x="58399" y="7599"/>
                  </a:lnTo>
                  <a:lnTo>
                    <a:pt x="57748" y="7436"/>
                  </a:lnTo>
                  <a:lnTo>
                    <a:pt x="57096" y="7328"/>
                  </a:lnTo>
                  <a:lnTo>
                    <a:pt x="56336" y="7219"/>
                  </a:lnTo>
                  <a:lnTo>
                    <a:pt x="55468" y="7165"/>
                  </a:lnTo>
                  <a:lnTo>
                    <a:pt x="54545" y="7165"/>
                  </a:lnTo>
                  <a:lnTo>
                    <a:pt x="53569" y="7219"/>
                  </a:lnTo>
                  <a:lnTo>
                    <a:pt x="52429" y="7328"/>
                  </a:lnTo>
                  <a:lnTo>
                    <a:pt x="52375" y="7328"/>
                  </a:lnTo>
                  <a:lnTo>
                    <a:pt x="52375" y="7328"/>
                  </a:lnTo>
                  <a:lnTo>
                    <a:pt x="50692" y="7599"/>
                  </a:lnTo>
                  <a:lnTo>
                    <a:pt x="48847" y="7979"/>
                  </a:lnTo>
                  <a:lnTo>
                    <a:pt x="46784" y="8522"/>
                  </a:lnTo>
                  <a:lnTo>
                    <a:pt x="44451" y="9173"/>
                  </a:lnTo>
                  <a:lnTo>
                    <a:pt x="41954" y="10042"/>
                  </a:lnTo>
                  <a:lnTo>
                    <a:pt x="39186" y="11018"/>
                  </a:lnTo>
                  <a:lnTo>
                    <a:pt x="36201" y="12213"/>
                  </a:lnTo>
                  <a:lnTo>
                    <a:pt x="32945" y="13569"/>
                  </a:lnTo>
                  <a:lnTo>
                    <a:pt x="32945" y="13569"/>
                  </a:lnTo>
                  <a:lnTo>
                    <a:pt x="30502" y="14709"/>
                  </a:lnTo>
                  <a:lnTo>
                    <a:pt x="30502" y="14709"/>
                  </a:lnTo>
                  <a:lnTo>
                    <a:pt x="28983" y="15360"/>
                  </a:lnTo>
                  <a:lnTo>
                    <a:pt x="28494" y="15632"/>
                  </a:lnTo>
                  <a:lnTo>
                    <a:pt x="27192" y="16174"/>
                  </a:lnTo>
                  <a:lnTo>
                    <a:pt x="27192" y="16174"/>
                  </a:lnTo>
                  <a:lnTo>
                    <a:pt x="23990" y="17586"/>
                  </a:lnTo>
                  <a:lnTo>
                    <a:pt x="22307" y="18291"/>
                  </a:lnTo>
                  <a:lnTo>
                    <a:pt x="20570" y="18997"/>
                  </a:lnTo>
                  <a:lnTo>
                    <a:pt x="18834" y="19648"/>
                  </a:lnTo>
                  <a:lnTo>
                    <a:pt x="17097" y="20245"/>
                  </a:lnTo>
                  <a:lnTo>
                    <a:pt x="15360" y="20788"/>
                  </a:lnTo>
                  <a:lnTo>
                    <a:pt x="13623" y="21222"/>
                  </a:lnTo>
                  <a:lnTo>
                    <a:pt x="13515" y="21222"/>
                  </a:lnTo>
                  <a:lnTo>
                    <a:pt x="13515" y="21222"/>
                  </a:lnTo>
                  <a:lnTo>
                    <a:pt x="12484" y="21439"/>
                  </a:lnTo>
                  <a:lnTo>
                    <a:pt x="11507" y="21602"/>
                  </a:lnTo>
                  <a:lnTo>
                    <a:pt x="10530" y="21710"/>
                  </a:lnTo>
                  <a:lnTo>
                    <a:pt x="9553" y="21819"/>
                  </a:lnTo>
                  <a:lnTo>
                    <a:pt x="8630" y="21819"/>
                  </a:lnTo>
                  <a:lnTo>
                    <a:pt x="7762" y="21819"/>
                  </a:lnTo>
                  <a:lnTo>
                    <a:pt x="6948" y="21710"/>
                  </a:lnTo>
                  <a:lnTo>
                    <a:pt x="6134" y="21548"/>
                  </a:lnTo>
                  <a:lnTo>
                    <a:pt x="5374" y="21276"/>
                  </a:lnTo>
                  <a:lnTo>
                    <a:pt x="4722" y="21005"/>
                  </a:lnTo>
                  <a:lnTo>
                    <a:pt x="4071" y="20625"/>
                  </a:lnTo>
                  <a:lnTo>
                    <a:pt x="3528" y="20136"/>
                  </a:lnTo>
                  <a:lnTo>
                    <a:pt x="2986" y="19594"/>
                  </a:lnTo>
                  <a:lnTo>
                    <a:pt x="2551" y="18942"/>
                  </a:lnTo>
                  <a:lnTo>
                    <a:pt x="2226" y="18183"/>
                  </a:lnTo>
                  <a:lnTo>
                    <a:pt x="1954" y="17368"/>
                  </a:lnTo>
                  <a:lnTo>
                    <a:pt x="1" y="9662"/>
                  </a:lnTo>
                  <a:lnTo>
                    <a:pt x="1" y="9662"/>
                  </a:lnTo>
                  <a:lnTo>
                    <a:pt x="272" y="10476"/>
                  </a:lnTo>
                  <a:lnTo>
                    <a:pt x="652" y="11236"/>
                  </a:lnTo>
                  <a:lnTo>
                    <a:pt x="1086" y="11887"/>
                  </a:lnTo>
                  <a:lnTo>
                    <a:pt x="1575" y="12430"/>
                  </a:lnTo>
                  <a:lnTo>
                    <a:pt x="2117" y="12918"/>
                  </a:lnTo>
                  <a:lnTo>
                    <a:pt x="2769" y="13352"/>
                  </a:lnTo>
                  <a:lnTo>
                    <a:pt x="3420" y="13678"/>
                  </a:lnTo>
                  <a:lnTo>
                    <a:pt x="4125" y="13949"/>
                  </a:lnTo>
                  <a:lnTo>
                    <a:pt x="4885" y="14112"/>
                  </a:lnTo>
                  <a:lnTo>
                    <a:pt x="5699" y="14275"/>
                  </a:lnTo>
                  <a:lnTo>
                    <a:pt x="6513" y="14329"/>
                  </a:lnTo>
                  <a:lnTo>
                    <a:pt x="7436" y="14329"/>
                  </a:lnTo>
                  <a:lnTo>
                    <a:pt x="8304" y="14275"/>
                  </a:lnTo>
                  <a:lnTo>
                    <a:pt x="9281" y="14221"/>
                  </a:lnTo>
                  <a:lnTo>
                    <a:pt x="10258" y="14058"/>
                  </a:lnTo>
                  <a:lnTo>
                    <a:pt x="11235" y="13895"/>
                  </a:lnTo>
                  <a:lnTo>
                    <a:pt x="12266" y="13624"/>
                  </a:lnTo>
                  <a:lnTo>
                    <a:pt x="13352" y="13352"/>
                  </a:lnTo>
                  <a:lnTo>
                    <a:pt x="15469" y="12701"/>
                  </a:lnTo>
                  <a:lnTo>
                    <a:pt x="17640" y="11995"/>
                  </a:lnTo>
                  <a:lnTo>
                    <a:pt x="19865" y="11127"/>
                  </a:lnTo>
                  <a:lnTo>
                    <a:pt x="22090" y="10204"/>
                  </a:lnTo>
                  <a:lnTo>
                    <a:pt x="24261" y="9282"/>
                  </a:lnTo>
                  <a:lnTo>
                    <a:pt x="28494" y="7382"/>
                  </a:lnTo>
                  <a:lnTo>
                    <a:pt x="28494" y="7382"/>
                  </a:lnTo>
                  <a:lnTo>
                    <a:pt x="31099" y="6242"/>
                  </a:lnTo>
                  <a:lnTo>
                    <a:pt x="31099" y="6242"/>
                  </a:lnTo>
                  <a:lnTo>
                    <a:pt x="33325" y="5266"/>
                  </a:lnTo>
                  <a:lnTo>
                    <a:pt x="35441" y="4451"/>
                  </a:lnTo>
                  <a:lnTo>
                    <a:pt x="37395" y="3692"/>
                  </a:lnTo>
                  <a:lnTo>
                    <a:pt x="39240" y="2986"/>
                  </a:lnTo>
                  <a:lnTo>
                    <a:pt x="41031" y="2389"/>
                  </a:lnTo>
                  <a:lnTo>
                    <a:pt x="42660" y="1846"/>
                  </a:lnTo>
                  <a:lnTo>
                    <a:pt x="44234" y="1412"/>
                  </a:lnTo>
                  <a:lnTo>
                    <a:pt x="45699" y="1032"/>
                  </a:lnTo>
                  <a:lnTo>
                    <a:pt x="47056" y="707"/>
                  </a:lnTo>
                  <a:lnTo>
                    <a:pt x="48304" y="435"/>
                  </a:lnTo>
                  <a:lnTo>
                    <a:pt x="49498" y="272"/>
                  </a:lnTo>
                  <a:lnTo>
                    <a:pt x="50584" y="110"/>
                  </a:lnTo>
                  <a:lnTo>
                    <a:pt x="51615" y="1"/>
                  </a:lnTo>
                  <a:lnTo>
                    <a:pt x="52537" y="1"/>
                  </a:lnTo>
                  <a:lnTo>
                    <a:pt x="53406" y="1"/>
                  </a:lnTo>
                  <a:lnTo>
                    <a:pt x="54166" y="1"/>
                  </a:lnTo>
                  <a:lnTo>
                    <a:pt x="54871" y="110"/>
                  </a:lnTo>
                  <a:lnTo>
                    <a:pt x="55522" y="218"/>
                  </a:lnTo>
                  <a:lnTo>
                    <a:pt x="56119" y="327"/>
                  </a:lnTo>
                  <a:lnTo>
                    <a:pt x="56662" y="489"/>
                  </a:lnTo>
                  <a:lnTo>
                    <a:pt x="57096" y="707"/>
                  </a:lnTo>
                  <a:lnTo>
                    <a:pt x="57531" y="869"/>
                  </a:lnTo>
                  <a:lnTo>
                    <a:pt x="57910" y="1141"/>
                  </a:lnTo>
                  <a:lnTo>
                    <a:pt x="58236" y="1358"/>
                  </a:lnTo>
                  <a:lnTo>
                    <a:pt x="58507" y="1575"/>
                  </a:lnTo>
                  <a:lnTo>
                    <a:pt x="58725" y="1846"/>
                  </a:lnTo>
                  <a:lnTo>
                    <a:pt x="59104" y="2335"/>
                  </a:lnTo>
                  <a:lnTo>
                    <a:pt x="59322" y="2769"/>
                  </a:lnTo>
                  <a:lnTo>
                    <a:pt x="59484" y="3203"/>
                  </a:lnTo>
                  <a:lnTo>
                    <a:pt x="61221" y="1015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0"/>
            <p:cNvSpPr/>
            <p:nvPr/>
          </p:nvSpPr>
          <p:spPr>
            <a:xfrm>
              <a:off x="-5306970" y="2161573"/>
              <a:ext cx="1183818" cy="449492"/>
            </a:xfrm>
            <a:custGeom>
              <a:rect b="b" l="l" r="r" t="t"/>
              <a:pathLst>
                <a:path extrusionOk="0" h="23122" w="60896">
                  <a:moveTo>
                    <a:pt x="60896" y="9933"/>
                  </a:moveTo>
                  <a:lnTo>
                    <a:pt x="60896" y="9933"/>
                  </a:lnTo>
                  <a:lnTo>
                    <a:pt x="60896" y="9933"/>
                  </a:lnTo>
                  <a:close/>
                  <a:moveTo>
                    <a:pt x="52266" y="1"/>
                  </a:moveTo>
                  <a:lnTo>
                    <a:pt x="51181" y="109"/>
                  </a:lnTo>
                  <a:lnTo>
                    <a:pt x="49932" y="272"/>
                  </a:lnTo>
                  <a:lnTo>
                    <a:pt x="48901" y="489"/>
                  </a:lnTo>
                  <a:lnTo>
                    <a:pt x="47273" y="815"/>
                  </a:lnTo>
                  <a:lnTo>
                    <a:pt x="45482" y="1249"/>
                  </a:lnTo>
                  <a:lnTo>
                    <a:pt x="43528" y="1846"/>
                  </a:lnTo>
                  <a:lnTo>
                    <a:pt x="41412" y="2497"/>
                  </a:lnTo>
                  <a:lnTo>
                    <a:pt x="39078" y="3311"/>
                  </a:lnTo>
                  <a:lnTo>
                    <a:pt x="36527" y="4288"/>
                  </a:lnTo>
                  <a:lnTo>
                    <a:pt x="33813" y="5428"/>
                  </a:lnTo>
                  <a:lnTo>
                    <a:pt x="30882" y="6676"/>
                  </a:lnTo>
                  <a:lnTo>
                    <a:pt x="28060" y="7924"/>
                  </a:lnTo>
                  <a:lnTo>
                    <a:pt x="27355" y="8304"/>
                  </a:lnTo>
                  <a:lnTo>
                    <a:pt x="26649" y="8630"/>
                  </a:lnTo>
                  <a:lnTo>
                    <a:pt x="26378" y="8739"/>
                  </a:lnTo>
                  <a:lnTo>
                    <a:pt x="26052" y="8901"/>
                  </a:lnTo>
                  <a:lnTo>
                    <a:pt x="23556" y="10041"/>
                  </a:lnTo>
                  <a:lnTo>
                    <a:pt x="20896" y="11235"/>
                  </a:lnTo>
                  <a:lnTo>
                    <a:pt x="18020" y="12375"/>
                  </a:lnTo>
                  <a:lnTo>
                    <a:pt x="16609" y="12918"/>
                  </a:lnTo>
                  <a:lnTo>
                    <a:pt x="15143" y="13406"/>
                  </a:lnTo>
                  <a:lnTo>
                    <a:pt x="13732" y="13895"/>
                  </a:lnTo>
                  <a:lnTo>
                    <a:pt x="12267" y="14274"/>
                  </a:lnTo>
                  <a:lnTo>
                    <a:pt x="10856" y="14654"/>
                  </a:lnTo>
                  <a:lnTo>
                    <a:pt x="9499" y="14871"/>
                  </a:lnTo>
                  <a:lnTo>
                    <a:pt x="8196" y="15034"/>
                  </a:lnTo>
                  <a:lnTo>
                    <a:pt x="6948" y="15143"/>
                  </a:lnTo>
                  <a:lnTo>
                    <a:pt x="5754" y="15089"/>
                  </a:lnTo>
                  <a:lnTo>
                    <a:pt x="5157" y="15034"/>
                  </a:lnTo>
                  <a:lnTo>
                    <a:pt x="4614" y="14980"/>
                  </a:lnTo>
                  <a:lnTo>
                    <a:pt x="4506" y="14980"/>
                  </a:lnTo>
                  <a:lnTo>
                    <a:pt x="3746" y="14763"/>
                  </a:lnTo>
                  <a:lnTo>
                    <a:pt x="2986" y="14492"/>
                  </a:lnTo>
                  <a:lnTo>
                    <a:pt x="2335" y="14112"/>
                  </a:lnTo>
                  <a:lnTo>
                    <a:pt x="1738" y="13677"/>
                  </a:lnTo>
                  <a:lnTo>
                    <a:pt x="1195" y="13135"/>
                  </a:lnTo>
                  <a:lnTo>
                    <a:pt x="706" y="12538"/>
                  </a:lnTo>
                  <a:lnTo>
                    <a:pt x="327" y="11832"/>
                  </a:lnTo>
                  <a:lnTo>
                    <a:pt x="1" y="10964"/>
                  </a:lnTo>
                  <a:lnTo>
                    <a:pt x="2063" y="19213"/>
                  </a:lnTo>
                  <a:lnTo>
                    <a:pt x="2335" y="19973"/>
                  </a:lnTo>
                  <a:lnTo>
                    <a:pt x="2715" y="20679"/>
                  </a:lnTo>
                  <a:lnTo>
                    <a:pt x="3149" y="21276"/>
                  </a:lnTo>
                  <a:lnTo>
                    <a:pt x="3691" y="21818"/>
                  </a:lnTo>
                  <a:lnTo>
                    <a:pt x="4288" y="22253"/>
                  </a:lnTo>
                  <a:lnTo>
                    <a:pt x="4994" y="22578"/>
                  </a:lnTo>
                  <a:lnTo>
                    <a:pt x="5700" y="22795"/>
                  </a:lnTo>
                  <a:lnTo>
                    <a:pt x="6514" y="22958"/>
                  </a:lnTo>
                  <a:lnTo>
                    <a:pt x="7382" y="23067"/>
                  </a:lnTo>
                  <a:lnTo>
                    <a:pt x="8250" y="23121"/>
                  </a:lnTo>
                  <a:lnTo>
                    <a:pt x="9173" y="23067"/>
                  </a:lnTo>
                  <a:lnTo>
                    <a:pt x="10150" y="22958"/>
                  </a:lnTo>
                  <a:lnTo>
                    <a:pt x="11181" y="22850"/>
                  </a:lnTo>
                  <a:lnTo>
                    <a:pt x="12212" y="22633"/>
                  </a:lnTo>
                  <a:lnTo>
                    <a:pt x="13298" y="22361"/>
                  </a:lnTo>
                  <a:lnTo>
                    <a:pt x="14383" y="22090"/>
                  </a:lnTo>
                  <a:lnTo>
                    <a:pt x="15577" y="21764"/>
                  </a:lnTo>
                  <a:lnTo>
                    <a:pt x="16283" y="21547"/>
                  </a:lnTo>
                  <a:lnTo>
                    <a:pt x="16337" y="21547"/>
                  </a:lnTo>
                  <a:lnTo>
                    <a:pt x="18834" y="20624"/>
                  </a:lnTo>
                  <a:lnTo>
                    <a:pt x="21330" y="19648"/>
                  </a:lnTo>
                  <a:lnTo>
                    <a:pt x="23773" y="18616"/>
                  </a:lnTo>
                  <a:lnTo>
                    <a:pt x="26161" y="17477"/>
                  </a:lnTo>
                  <a:lnTo>
                    <a:pt x="28440" y="16445"/>
                  </a:lnTo>
                  <a:lnTo>
                    <a:pt x="28712" y="16283"/>
                  </a:lnTo>
                  <a:lnTo>
                    <a:pt x="28874" y="16228"/>
                  </a:lnTo>
                  <a:lnTo>
                    <a:pt x="28983" y="16174"/>
                  </a:lnTo>
                  <a:lnTo>
                    <a:pt x="29309" y="16011"/>
                  </a:lnTo>
                  <a:lnTo>
                    <a:pt x="32782" y="14383"/>
                  </a:lnTo>
                  <a:lnTo>
                    <a:pt x="35821" y="13080"/>
                  </a:lnTo>
                  <a:lnTo>
                    <a:pt x="38589" y="11886"/>
                  </a:lnTo>
                  <a:lnTo>
                    <a:pt x="41194" y="10910"/>
                  </a:lnTo>
                  <a:lnTo>
                    <a:pt x="43528" y="10041"/>
                  </a:lnTo>
                  <a:lnTo>
                    <a:pt x="45699" y="9336"/>
                  </a:lnTo>
                  <a:lnTo>
                    <a:pt x="47707" y="8739"/>
                  </a:lnTo>
                  <a:lnTo>
                    <a:pt x="49498" y="8304"/>
                  </a:lnTo>
                  <a:lnTo>
                    <a:pt x="51126" y="7979"/>
                  </a:lnTo>
                  <a:lnTo>
                    <a:pt x="51506" y="7870"/>
                  </a:lnTo>
                  <a:lnTo>
                    <a:pt x="52158" y="7816"/>
                  </a:lnTo>
                  <a:lnTo>
                    <a:pt x="53352" y="7653"/>
                  </a:lnTo>
                  <a:lnTo>
                    <a:pt x="54437" y="7545"/>
                  </a:lnTo>
                  <a:lnTo>
                    <a:pt x="55414" y="7490"/>
                  </a:lnTo>
                  <a:lnTo>
                    <a:pt x="56282" y="7545"/>
                  </a:lnTo>
                  <a:lnTo>
                    <a:pt x="57042" y="7599"/>
                  </a:lnTo>
                  <a:lnTo>
                    <a:pt x="57748" y="7762"/>
                  </a:lnTo>
                  <a:lnTo>
                    <a:pt x="58345" y="7870"/>
                  </a:lnTo>
                  <a:lnTo>
                    <a:pt x="58888" y="8087"/>
                  </a:lnTo>
                  <a:lnTo>
                    <a:pt x="59322" y="8304"/>
                  </a:lnTo>
                  <a:lnTo>
                    <a:pt x="59702" y="8521"/>
                  </a:lnTo>
                  <a:lnTo>
                    <a:pt x="60027" y="8793"/>
                  </a:lnTo>
                  <a:lnTo>
                    <a:pt x="60299" y="9010"/>
                  </a:lnTo>
                  <a:lnTo>
                    <a:pt x="60516" y="9281"/>
                  </a:lnTo>
                  <a:lnTo>
                    <a:pt x="60679" y="9498"/>
                  </a:lnTo>
                  <a:lnTo>
                    <a:pt x="60896" y="9933"/>
                  </a:lnTo>
                  <a:lnTo>
                    <a:pt x="59050" y="2714"/>
                  </a:lnTo>
                  <a:lnTo>
                    <a:pt x="58942" y="2443"/>
                  </a:lnTo>
                  <a:lnTo>
                    <a:pt x="58779" y="2171"/>
                  </a:lnTo>
                  <a:lnTo>
                    <a:pt x="58616" y="1900"/>
                  </a:lnTo>
                  <a:lnTo>
                    <a:pt x="58399" y="1574"/>
                  </a:lnTo>
                  <a:lnTo>
                    <a:pt x="58073" y="1303"/>
                  </a:lnTo>
                  <a:lnTo>
                    <a:pt x="57748" y="1032"/>
                  </a:lnTo>
                  <a:lnTo>
                    <a:pt x="57368" y="815"/>
                  </a:lnTo>
                  <a:lnTo>
                    <a:pt x="56879" y="543"/>
                  </a:lnTo>
                  <a:lnTo>
                    <a:pt x="56337" y="380"/>
                  </a:lnTo>
                  <a:lnTo>
                    <a:pt x="55685" y="218"/>
                  </a:lnTo>
                  <a:lnTo>
                    <a:pt x="54980" y="109"/>
                  </a:lnTo>
                  <a:lnTo>
                    <a:pt x="541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0"/>
            <p:cNvSpPr/>
            <p:nvPr/>
          </p:nvSpPr>
          <p:spPr>
            <a:xfrm>
              <a:off x="-5306970" y="2161573"/>
              <a:ext cx="1183818" cy="449492"/>
            </a:xfrm>
            <a:custGeom>
              <a:rect b="b" l="l" r="r" t="t"/>
              <a:pathLst>
                <a:path extrusionOk="0" fill="none" h="23122" w="60896">
                  <a:moveTo>
                    <a:pt x="60896" y="9933"/>
                  </a:moveTo>
                  <a:lnTo>
                    <a:pt x="60896" y="9933"/>
                  </a:lnTo>
                  <a:lnTo>
                    <a:pt x="60679" y="9498"/>
                  </a:lnTo>
                  <a:lnTo>
                    <a:pt x="60516" y="9281"/>
                  </a:lnTo>
                  <a:lnTo>
                    <a:pt x="60299" y="9010"/>
                  </a:lnTo>
                  <a:lnTo>
                    <a:pt x="60027" y="8793"/>
                  </a:lnTo>
                  <a:lnTo>
                    <a:pt x="59702" y="8521"/>
                  </a:lnTo>
                  <a:lnTo>
                    <a:pt x="59322" y="8304"/>
                  </a:lnTo>
                  <a:lnTo>
                    <a:pt x="58888" y="8087"/>
                  </a:lnTo>
                  <a:lnTo>
                    <a:pt x="58345" y="7870"/>
                  </a:lnTo>
                  <a:lnTo>
                    <a:pt x="57748" y="7762"/>
                  </a:lnTo>
                  <a:lnTo>
                    <a:pt x="57042" y="7599"/>
                  </a:lnTo>
                  <a:lnTo>
                    <a:pt x="56282" y="7545"/>
                  </a:lnTo>
                  <a:lnTo>
                    <a:pt x="55414" y="7490"/>
                  </a:lnTo>
                  <a:lnTo>
                    <a:pt x="54437" y="7545"/>
                  </a:lnTo>
                  <a:lnTo>
                    <a:pt x="53352" y="7653"/>
                  </a:lnTo>
                  <a:lnTo>
                    <a:pt x="52158" y="7816"/>
                  </a:lnTo>
                  <a:lnTo>
                    <a:pt x="51506" y="7870"/>
                  </a:lnTo>
                  <a:lnTo>
                    <a:pt x="51126" y="7979"/>
                  </a:lnTo>
                  <a:lnTo>
                    <a:pt x="51126" y="7979"/>
                  </a:lnTo>
                  <a:lnTo>
                    <a:pt x="49498" y="8304"/>
                  </a:lnTo>
                  <a:lnTo>
                    <a:pt x="47707" y="8739"/>
                  </a:lnTo>
                  <a:lnTo>
                    <a:pt x="45699" y="9336"/>
                  </a:lnTo>
                  <a:lnTo>
                    <a:pt x="43528" y="10041"/>
                  </a:lnTo>
                  <a:lnTo>
                    <a:pt x="41194" y="10910"/>
                  </a:lnTo>
                  <a:lnTo>
                    <a:pt x="38589" y="11886"/>
                  </a:lnTo>
                  <a:lnTo>
                    <a:pt x="35821" y="13080"/>
                  </a:lnTo>
                  <a:lnTo>
                    <a:pt x="32782" y="14383"/>
                  </a:lnTo>
                  <a:lnTo>
                    <a:pt x="32782" y="14383"/>
                  </a:lnTo>
                  <a:lnTo>
                    <a:pt x="29309" y="16011"/>
                  </a:lnTo>
                  <a:lnTo>
                    <a:pt x="28983" y="16174"/>
                  </a:lnTo>
                  <a:lnTo>
                    <a:pt x="28874" y="16228"/>
                  </a:lnTo>
                  <a:lnTo>
                    <a:pt x="28712" y="16283"/>
                  </a:lnTo>
                  <a:lnTo>
                    <a:pt x="28440" y="16445"/>
                  </a:lnTo>
                  <a:lnTo>
                    <a:pt x="28440" y="16445"/>
                  </a:lnTo>
                  <a:lnTo>
                    <a:pt x="26161" y="17477"/>
                  </a:lnTo>
                  <a:lnTo>
                    <a:pt x="26161" y="17477"/>
                  </a:lnTo>
                  <a:lnTo>
                    <a:pt x="23773" y="18616"/>
                  </a:lnTo>
                  <a:lnTo>
                    <a:pt x="21330" y="19648"/>
                  </a:lnTo>
                  <a:lnTo>
                    <a:pt x="18834" y="20624"/>
                  </a:lnTo>
                  <a:lnTo>
                    <a:pt x="16337" y="21547"/>
                  </a:lnTo>
                  <a:lnTo>
                    <a:pt x="16283" y="21547"/>
                  </a:lnTo>
                  <a:lnTo>
                    <a:pt x="15577" y="21764"/>
                  </a:lnTo>
                  <a:lnTo>
                    <a:pt x="15577" y="21764"/>
                  </a:lnTo>
                  <a:lnTo>
                    <a:pt x="14383" y="22090"/>
                  </a:lnTo>
                  <a:lnTo>
                    <a:pt x="14383" y="22090"/>
                  </a:lnTo>
                  <a:lnTo>
                    <a:pt x="13298" y="22361"/>
                  </a:lnTo>
                  <a:lnTo>
                    <a:pt x="12212" y="22633"/>
                  </a:lnTo>
                  <a:lnTo>
                    <a:pt x="11181" y="22850"/>
                  </a:lnTo>
                  <a:lnTo>
                    <a:pt x="10150" y="22958"/>
                  </a:lnTo>
                  <a:lnTo>
                    <a:pt x="9173" y="23067"/>
                  </a:lnTo>
                  <a:lnTo>
                    <a:pt x="8250" y="23121"/>
                  </a:lnTo>
                  <a:lnTo>
                    <a:pt x="7382" y="23067"/>
                  </a:lnTo>
                  <a:lnTo>
                    <a:pt x="6514" y="22958"/>
                  </a:lnTo>
                  <a:lnTo>
                    <a:pt x="5700" y="22795"/>
                  </a:lnTo>
                  <a:lnTo>
                    <a:pt x="4994" y="22578"/>
                  </a:lnTo>
                  <a:lnTo>
                    <a:pt x="4288" y="22253"/>
                  </a:lnTo>
                  <a:lnTo>
                    <a:pt x="3691" y="21818"/>
                  </a:lnTo>
                  <a:lnTo>
                    <a:pt x="3149" y="21276"/>
                  </a:lnTo>
                  <a:lnTo>
                    <a:pt x="2715" y="20679"/>
                  </a:lnTo>
                  <a:lnTo>
                    <a:pt x="2335" y="19973"/>
                  </a:lnTo>
                  <a:lnTo>
                    <a:pt x="2063" y="19213"/>
                  </a:lnTo>
                  <a:lnTo>
                    <a:pt x="1" y="10964"/>
                  </a:lnTo>
                  <a:lnTo>
                    <a:pt x="1" y="10964"/>
                  </a:lnTo>
                  <a:lnTo>
                    <a:pt x="327" y="11832"/>
                  </a:lnTo>
                  <a:lnTo>
                    <a:pt x="706" y="12538"/>
                  </a:lnTo>
                  <a:lnTo>
                    <a:pt x="1195" y="13135"/>
                  </a:lnTo>
                  <a:lnTo>
                    <a:pt x="1738" y="13677"/>
                  </a:lnTo>
                  <a:lnTo>
                    <a:pt x="2335" y="14112"/>
                  </a:lnTo>
                  <a:lnTo>
                    <a:pt x="2986" y="14492"/>
                  </a:lnTo>
                  <a:lnTo>
                    <a:pt x="3746" y="14763"/>
                  </a:lnTo>
                  <a:lnTo>
                    <a:pt x="4506" y="14980"/>
                  </a:lnTo>
                  <a:lnTo>
                    <a:pt x="4614" y="14980"/>
                  </a:lnTo>
                  <a:lnTo>
                    <a:pt x="4614" y="14980"/>
                  </a:lnTo>
                  <a:lnTo>
                    <a:pt x="5157" y="15034"/>
                  </a:lnTo>
                  <a:lnTo>
                    <a:pt x="5754" y="15089"/>
                  </a:lnTo>
                  <a:lnTo>
                    <a:pt x="6948" y="15143"/>
                  </a:lnTo>
                  <a:lnTo>
                    <a:pt x="8196" y="15034"/>
                  </a:lnTo>
                  <a:lnTo>
                    <a:pt x="9499" y="14871"/>
                  </a:lnTo>
                  <a:lnTo>
                    <a:pt x="10856" y="14654"/>
                  </a:lnTo>
                  <a:lnTo>
                    <a:pt x="12267" y="14274"/>
                  </a:lnTo>
                  <a:lnTo>
                    <a:pt x="13732" y="13895"/>
                  </a:lnTo>
                  <a:lnTo>
                    <a:pt x="15143" y="13406"/>
                  </a:lnTo>
                  <a:lnTo>
                    <a:pt x="16609" y="12918"/>
                  </a:lnTo>
                  <a:lnTo>
                    <a:pt x="18020" y="12375"/>
                  </a:lnTo>
                  <a:lnTo>
                    <a:pt x="20896" y="11235"/>
                  </a:lnTo>
                  <a:lnTo>
                    <a:pt x="23556" y="10041"/>
                  </a:lnTo>
                  <a:lnTo>
                    <a:pt x="26052" y="8901"/>
                  </a:lnTo>
                  <a:lnTo>
                    <a:pt x="26378" y="8739"/>
                  </a:lnTo>
                  <a:lnTo>
                    <a:pt x="26378" y="8739"/>
                  </a:lnTo>
                  <a:lnTo>
                    <a:pt x="26649" y="8630"/>
                  </a:lnTo>
                  <a:lnTo>
                    <a:pt x="27355" y="8304"/>
                  </a:lnTo>
                  <a:lnTo>
                    <a:pt x="28060" y="7924"/>
                  </a:lnTo>
                  <a:lnTo>
                    <a:pt x="28060" y="7924"/>
                  </a:lnTo>
                  <a:lnTo>
                    <a:pt x="30882" y="6676"/>
                  </a:lnTo>
                  <a:lnTo>
                    <a:pt x="30882" y="6676"/>
                  </a:lnTo>
                  <a:lnTo>
                    <a:pt x="33813" y="5428"/>
                  </a:lnTo>
                  <a:lnTo>
                    <a:pt x="36527" y="4288"/>
                  </a:lnTo>
                  <a:lnTo>
                    <a:pt x="39078" y="3311"/>
                  </a:lnTo>
                  <a:lnTo>
                    <a:pt x="41412" y="2497"/>
                  </a:lnTo>
                  <a:lnTo>
                    <a:pt x="43528" y="1846"/>
                  </a:lnTo>
                  <a:lnTo>
                    <a:pt x="45482" y="1249"/>
                  </a:lnTo>
                  <a:lnTo>
                    <a:pt x="47273" y="815"/>
                  </a:lnTo>
                  <a:lnTo>
                    <a:pt x="48901" y="489"/>
                  </a:lnTo>
                  <a:lnTo>
                    <a:pt x="48901" y="489"/>
                  </a:lnTo>
                  <a:lnTo>
                    <a:pt x="49932" y="272"/>
                  </a:lnTo>
                  <a:lnTo>
                    <a:pt x="49932" y="272"/>
                  </a:lnTo>
                  <a:lnTo>
                    <a:pt x="51181" y="109"/>
                  </a:lnTo>
                  <a:lnTo>
                    <a:pt x="52266" y="1"/>
                  </a:lnTo>
                  <a:lnTo>
                    <a:pt x="53243" y="1"/>
                  </a:lnTo>
                  <a:lnTo>
                    <a:pt x="54166" y="1"/>
                  </a:lnTo>
                  <a:lnTo>
                    <a:pt x="54980" y="109"/>
                  </a:lnTo>
                  <a:lnTo>
                    <a:pt x="55685" y="218"/>
                  </a:lnTo>
                  <a:lnTo>
                    <a:pt x="56337" y="380"/>
                  </a:lnTo>
                  <a:lnTo>
                    <a:pt x="56879" y="543"/>
                  </a:lnTo>
                  <a:lnTo>
                    <a:pt x="57368" y="815"/>
                  </a:lnTo>
                  <a:lnTo>
                    <a:pt x="57748" y="1032"/>
                  </a:lnTo>
                  <a:lnTo>
                    <a:pt x="58073" y="1303"/>
                  </a:lnTo>
                  <a:lnTo>
                    <a:pt x="58399" y="1574"/>
                  </a:lnTo>
                  <a:lnTo>
                    <a:pt x="58616" y="1900"/>
                  </a:lnTo>
                  <a:lnTo>
                    <a:pt x="58779" y="2171"/>
                  </a:lnTo>
                  <a:lnTo>
                    <a:pt x="58942" y="2443"/>
                  </a:lnTo>
                  <a:lnTo>
                    <a:pt x="59050" y="2714"/>
                  </a:lnTo>
                  <a:lnTo>
                    <a:pt x="60896" y="993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0"/>
            <p:cNvSpPr/>
            <p:nvPr/>
          </p:nvSpPr>
          <p:spPr>
            <a:xfrm>
              <a:off x="-5225730" y="2451715"/>
              <a:ext cx="1173282" cy="467415"/>
            </a:xfrm>
            <a:custGeom>
              <a:rect b="b" l="l" r="r" t="t"/>
              <a:pathLst>
                <a:path extrusionOk="0" h="24044" w="60354">
                  <a:moveTo>
                    <a:pt x="53677" y="1"/>
                  </a:moveTo>
                  <a:lnTo>
                    <a:pt x="52646" y="55"/>
                  </a:lnTo>
                  <a:lnTo>
                    <a:pt x="51506" y="109"/>
                  </a:lnTo>
                  <a:lnTo>
                    <a:pt x="50150" y="326"/>
                  </a:lnTo>
                  <a:lnTo>
                    <a:pt x="48684" y="598"/>
                  </a:lnTo>
                  <a:lnTo>
                    <a:pt x="47110" y="978"/>
                  </a:lnTo>
                  <a:lnTo>
                    <a:pt x="45319" y="1412"/>
                  </a:lnTo>
                  <a:lnTo>
                    <a:pt x="43311" y="2063"/>
                  </a:lnTo>
                  <a:lnTo>
                    <a:pt x="41194" y="2769"/>
                  </a:lnTo>
                  <a:lnTo>
                    <a:pt x="38861" y="3637"/>
                  </a:lnTo>
                  <a:lnTo>
                    <a:pt x="36310" y="4668"/>
                  </a:lnTo>
                  <a:lnTo>
                    <a:pt x="33542" y="5808"/>
                  </a:lnTo>
                  <a:lnTo>
                    <a:pt x="30557" y="7165"/>
                  </a:lnTo>
                  <a:lnTo>
                    <a:pt x="27463" y="8630"/>
                  </a:lnTo>
                  <a:lnTo>
                    <a:pt x="25835" y="9444"/>
                  </a:lnTo>
                  <a:lnTo>
                    <a:pt x="25075" y="9770"/>
                  </a:lnTo>
                  <a:lnTo>
                    <a:pt x="24261" y="10150"/>
                  </a:lnTo>
                  <a:lnTo>
                    <a:pt x="23936" y="10313"/>
                  </a:lnTo>
                  <a:lnTo>
                    <a:pt x="23881" y="10367"/>
                  </a:lnTo>
                  <a:lnTo>
                    <a:pt x="21873" y="11290"/>
                  </a:lnTo>
                  <a:lnTo>
                    <a:pt x="21439" y="11507"/>
                  </a:lnTo>
                  <a:lnTo>
                    <a:pt x="20842" y="11778"/>
                  </a:lnTo>
                  <a:lnTo>
                    <a:pt x="20082" y="12104"/>
                  </a:lnTo>
                  <a:lnTo>
                    <a:pt x="17857" y="13026"/>
                  </a:lnTo>
                  <a:lnTo>
                    <a:pt x="15632" y="13895"/>
                  </a:lnTo>
                  <a:lnTo>
                    <a:pt x="13352" y="14709"/>
                  </a:lnTo>
                  <a:lnTo>
                    <a:pt x="12212" y="15035"/>
                  </a:lnTo>
                  <a:lnTo>
                    <a:pt x="11127" y="15360"/>
                  </a:lnTo>
                  <a:lnTo>
                    <a:pt x="10042" y="15632"/>
                  </a:lnTo>
                  <a:lnTo>
                    <a:pt x="8956" y="15794"/>
                  </a:lnTo>
                  <a:lnTo>
                    <a:pt x="7925" y="15957"/>
                  </a:lnTo>
                  <a:lnTo>
                    <a:pt x="6948" y="16066"/>
                  </a:lnTo>
                  <a:lnTo>
                    <a:pt x="5971" y="16120"/>
                  </a:lnTo>
                  <a:lnTo>
                    <a:pt x="5103" y="16066"/>
                  </a:lnTo>
                  <a:lnTo>
                    <a:pt x="4234" y="15957"/>
                  </a:lnTo>
                  <a:lnTo>
                    <a:pt x="3420" y="15794"/>
                  </a:lnTo>
                  <a:lnTo>
                    <a:pt x="2823" y="15632"/>
                  </a:lnTo>
                  <a:lnTo>
                    <a:pt x="2226" y="15360"/>
                  </a:lnTo>
                  <a:lnTo>
                    <a:pt x="1738" y="14980"/>
                  </a:lnTo>
                  <a:lnTo>
                    <a:pt x="1249" y="14600"/>
                  </a:lnTo>
                  <a:lnTo>
                    <a:pt x="815" y="14166"/>
                  </a:lnTo>
                  <a:lnTo>
                    <a:pt x="489" y="13623"/>
                  </a:lnTo>
                  <a:lnTo>
                    <a:pt x="218" y="13081"/>
                  </a:lnTo>
                  <a:lnTo>
                    <a:pt x="1" y="12484"/>
                  </a:lnTo>
                  <a:lnTo>
                    <a:pt x="2118" y="20679"/>
                  </a:lnTo>
                  <a:lnTo>
                    <a:pt x="2389" y="21385"/>
                  </a:lnTo>
                  <a:lnTo>
                    <a:pt x="2660" y="21982"/>
                  </a:lnTo>
                  <a:lnTo>
                    <a:pt x="3095" y="22470"/>
                  </a:lnTo>
                  <a:lnTo>
                    <a:pt x="3529" y="22904"/>
                  </a:lnTo>
                  <a:lnTo>
                    <a:pt x="4071" y="23284"/>
                  </a:lnTo>
                  <a:lnTo>
                    <a:pt x="4614" y="23555"/>
                  </a:lnTo>
                  <a:lnTo>
                    <a:pt x="5265" y="23773"/>
                  </a:lnTo>
                  <a:lnTo>
                    <a:pt x="5971" y="23935"/>
                  </a:lnTo>
                  <a:lnTo>
                    <a:pt x="6731" y="24044"/>
                  </a:lnTo>
                  <a:lnTo>
                    <a:pt x="8305" y="24044"/>
                  </a:lnTo>
                  <a:lnTo>
                    <a:pt x="9173" y="23990"/>
                  </a:lnTo>
                  <a:lnTo>
                    <a:pt x="10042" y="23881"/>
                  </a:lnTo>
                  <a:lnTo>
                    <a:pt x="10964" y="23718"/>
                  </a:lnTo>
                  <a:lnTo>
                    <a:pt x="12864" y="23284"/>
                  </a:lnTo>
                  <a:lnTo>
                    <a:pt x="14818" y="22741"/>
                  </a:lnTo>
                  <a:lnTo>
                    <a:pt x="16771" y="22036"/>
                  </a:lnTo>
                  <a:lnTo>
                    <a:pt x="18725" y="21330"/>
                  </a:lnTo>
                  <a:lnTo>
                    <a:pt x="20571" y="20570"/>
                  </a:lnTo>
                  <a:lnTo>
                    <a:pt x="22416" y="19756"/>
                  </a:lnTo>
                  <a:lnTo>
                    <a:pt x="24098" y="18996"/>
                  </a:lnTo>
                  <a:lnTo>
                    <a:pt x="26921" y="17640"/>
                  </a:lnTo>
                  <a:lnTo>
                    <a:pt x="27029" y="17585"/>
                  </a:lnTo>
                  <a:lnTo>
                    <a:pt x="27300" y="17423"/>
                  </a:lnTo>
                  <a:lnTo>
                    <a:pt x="27626" y="17260"/>
                  </a:lnTo>
                  <a:lnTo>
                    <a:pt x="27843" y="17151"/>
                  </a:lnTo>
                  <a:lnTo>
                    <a:pt x="27897" y="17151"/>
                  </a:lnTo>
                  <a:lnTo>
                    <a:pt x="28440" y="16880"/>
                  </a:lnTo>
                  <a:lnTo>
                    <a:pt x="28712" y="16717"/>
                  </a:lnTo>
                  <a:lnTo>
                    <a:pt x="32565" y="14817"/>
                  </a:lnTo>
                  <a:lnTo>
                    <a:pt x="36418" y="13026"/>
                  </a:lnTo>
                  <a:lnTo>
                    <a:pt x="38372" y="12158"/>
                  </a:lnTo>
                  <a:lnTo>
                    <a:pt x="40326" y="11344"/>
                  </a:lnTo>
                  <a:lnTo>
                    <a:pt x="42171" y="10584"/>
                  </a:lnTo>
                  <a:lnTo>
                    <a:pt x="44017" y="9933"/>
                  </a:lnTo>
                  <a:lnTo>
                    <a:pt x="45808" y="9336"/>
                  </a:lnTo>
                  <a:lnTo>
                    <a:pt x="47490" y="8902"/>
                  </a:lnTo>
                  <a:lnTo>
                    <a:pt x="49064" y="8576"/>
                  </a:lnTo>
                  <a:lnTo>
                    <a:pt x="50204" y="8359"/>
                  </a:lnTo>
                  <a:lnTo>
                    <a:pt x="51561" y="8142"/>
                  </a:lnTo>
                  <a:lnTo>
                    <a:pt x="53080" y="7979"/>
                  </a:lnTo>
                  <a:lnTo>
                    <a:pt x="54600" y="7816"/>
                  </a:lnTo>
                  <a:lnTo>
                    <a:pt x="56825" y="7816"/>
                  </a:lnTo>
                  <a:lnTo>
                    <a:pt x="57477" y="7870"/>
                  </a:lnTo>
                  <a:lnTo>
                    <a:pt x="58128" y="7979"/>
                  </a:lnTo>
                  <a:lnTo>
                    <a:pt x="58671" y="8142"/>
                  </a:lnTo>
                  <a:lnTo>
                    <a:pt x="59213" y="8305"/>
                  </a:lnTo>
                  <a:lnTo>
                    <a:pt x="59647" y="8576"/>
                  </a:lnTo>
                  <a:lnTo>
                    <a:pt x="59756" y="8630"/>
                  </a:lnTo>
                  <a:lnTo>
                    <a:pt x="60027" y="8902"/>
                  </a:lnTo>
                  <a:lnTo>
                    <a:pt x="60299" y="9227"/>
                  </a:lnTo>
                  <a:lnTo>
                    <a:pt x="60299" y="9336"/>
                  </a:lnTo>
                  <a:lnTo>
                    <a:pt x="60353" y="9390"/>
                  </a:lnTo>
                  <a:lnTo>
                    <a:pt x="58508" y="2226"/>
                  </a:lnTo>
                  <a:lnTo>
                    <a:pt x="58508" y="2172"/>
                  </a:lnTo>
                  <a:lnTo>
                    <a:pt x="58236" y="1738"/>
                  </a:lnTo>
                  <a:lnTo>
                    <a:pt x="57965" y="1303"/>
                  </a:lnTo>
                  <a:lnTo>
                    <a:pt x="57585" y="978"/>
                  </a:lnTo>
                  <a:lnTo>
                    <a:pt x="57151" y="761"/>
                  </a:lnTo>
                  <a:lnTo>
                    <a:pt x="56771" y="543"/>
                  </a:lnTo>
                  <a:lnTo>
                    <a:pt x="56608" y="489"/>
                  </a:lnTo>
                  <a:lnTo>
                    <a:pt x="56065" y="326"/>
                  </a:lnTo>
                  <a:lnTo>
                    <a:pt x="55360" y="164"/>
                  </a:lnTo>
                  <a:lnTo>
                    <a:pt x="54600" y="55"/>
                  </a:lnTo>
                  <a:lnTo>
                    <a:pt x="536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0"/>
            <p:cNvSpPr/>
            <p:nvPr/>
          </p:nvSpPr>
          <p:spPr>
            <a:xfrm>
              <a:off x="-5225730" y="2451715"/>
              <a:ext cx="1173282" cy="467415"/>
            </a:xfrm>
            <a:custGeom>
              <a:rect b="b" l="l" r="r" t="t"/>
              <a:pathLst>
                <a:path extrusionOk="0" fill="none" h="24044" w="60354">
                  <a:moveTo>
                    <a:pt x="60353" y="9390"/>
                  </a:moveTo>
                  <a:lnTo>
                    <a:pt x="60353" y="9390"/>
                  </a:lnTo>
                  <a:lnTo>
                    <a:pt x="60299" y="9336"/>
                  </a:lnTo>
                  <a:lnTo>
                    <a:pt x="60299" y="9336"/>
                  </a:lnTo>
                  <a:lnTo>
                    <a:pt x="60299" y="9227"/>
                  </a:lnTo>
                  <a:lnTo>
                    <a:pt x="60299" y="9227"/>
                  </a:lnTo>
                  <a:lnTo>
                    <a:pt x="60299" y="9227"/>
                  </a:lnTo>
                  <a:lnTo>
                    <a:pt x="60027" y="8902"/>
                  </a:lnTo>
                  <a:lnTo>
                    <a:pt x="59756" y="8630"/>
                  </a:lnTo>
                  <a:lnTo>
                    <a:pt x="59756" y="8630"/>
                  </a:lnTo>
                  <a:lnTo>
                    <a:pt x="59647" y="8576"/>
                  </a:lnTo>
                  <a:lnTo>
                    <a:pt x="59647" y="8576"/>
                  </a:lnTo>
                  <a:lnTo>
                    <a:pt x="59213" y="8305"/>
                  </a:lnTo>
                  <a:lnTo>
                    <a:pt x="58671" y="8142"/>
                  </a:lnTo>
                  <a:lnTo>
                    <a:pt x="58128" y="7979"/>
                  </a:lnTo>
                  <a:lnTo>
                    <a:pt x="57477" y="7870"/>
                  </a:lnTo>
                  <a:lnTo>
                    <a:pt x="56825" y="7816"/>
                  </a:lnTo>
                  <a:lnTo>
                    <a:pt x="56065" y="7816"/>
                  </a:lnTo>
                  <a:lnTo>
                    <a:pt x="54600" y="7816"/>
                  </a:lnTo>
                  <a:lnTo>
                    <a:pt x="53080" y="7979"/>
                  </a:lnTo>
                  <a:lnTo>
                    <a:pt x="51561" y="8142"/>
                  </a:lnTo>
                  <a:lnTo>
                    <a:pt x="50204" y="8359"/>
                  </a:lnTo>
                  <a:lnTo>
                    <a:pt x="49064" y="8576"/>
                  </a:lnTo>
                  <a:lnTo>
                    <a:pt x="49064" y="8576"/>
                  </a:lnTo>
                  <a:lnTo>
                    <a:pt x="47490" y="8902"/>
                  </a:lnTo>
                  <a:lnTo>
                    <a:pt x="47490" y="8902"/>
                  </a:lnTo>
                  <a:lnTo>
                    <a:pt x="45808" y="9336"/>
                  </a:lnTo>
                  <a:lnTo>
                    <a:pt x="44017" y="9933"/>
                  </a:lnTo>
                  <a:lnTo>
                    <a:pt x="42171" y="10584"/>
                  </a:lnTo>
                  <a:lnTo>
                    <a:pt x="40326" y="11344"/>
                  </a:lnTo>
                  <a:lnTo>
                    <a:pt x="38372" y="12158"/>
                  </a:lnTo>
                  <a:lnTo>
                    <a:pt x="36418" y="13026"/>
                  </a:lnTo>
                  <a:lnTo>
                    <a:pt x="32565" y="14817"/>
                  </a:lnTo>
                  <a:lnTo>
                    <a:pt x="32565" y="14817"/>
                  </a:lnTo>
                  <a:lnTo>
                    <a:pt x="28712" y="16717"/>
                  </a:lnTo>
                  <a:lnTo>
                    <a:pt x="28712" y="16717"/>
                  </a:lnTo>
                  <a:lnTo>
                    <a:pt x="28440" y="16880"/>
                  </a:lnTo>
                  <a:lnTo>
                    <a:pt x="27897" y="17151"/>
                  </a:lnTo>
                  <a:lnTo>
                    <a:pt x="27843" y="17151"/>
                  </a:lnTo>
                  <a:lnTo>
                    <a:pt x="27626" y="17260"/>
                  </a:lnTo>
                  <a:lnTo>
                    <a:pt x="27626" y="17260"/>
                  </a:lnTo>
                  <a:lnTo>
                    <a:pt x="27300" y="17423"/>
                  </a:lnTo>
                  <a:lnTo>
                    <a:pt x="27029" y="17585"/>
                  </a:lnTo>
                  <a:lnTo>
                    <a:pt x="27029" y="17585"/>
                  </a:lnTo>
                  <a:lnTo>
                    <a:pt x="26921" y="17640"/>
                  </a:lnTo>
                  <a:lnTo>
                    <a:pt x="26921" y="17640"/>
                  </a:lnTo>
                  <a:lnTo>
                    <a:pt x="24098" y="18996"/>
                  </a:lnTo>
                  <a:lnTo>
                    <a:pt x="22416" y="19756"/>
                  </a:lnTo>
                  <a:lnTo>
                    <a:pt x="20571" y="20570"/>
                  </a:lnTo>
                  <a:lnTo>
                    <a:pt x="18725" y="21330"/>
                  </a:lnTo>
                  <a:lnTo>
                    <a:pt x="16771" y="22036"/>
                  </a:lnTo>
                  <a:lnTo>
                    <a:pt x="14818" y="22741"/>
                  </a:lnTo>
                  <a:lnTo>
                    <a:pt x="12864" y="23284"/>
                  </a:lnTo>
                  <a:lnTo>
                    <a:pt x="10964" y="23718"/>
                  </a:lnTo>
                  <a:lnTo>
                    <a:pt x="10042" y="23881"/>
                  </a:lnTo>
                  <a:lnTo>
                    <a:pt x="9173" y="23990"/>
                  </a:lnTo>
                  <a:lnTo>
                    <a:pt x="8305" y="24044"/>
                  </a:lnTo>
                  <a:lnTo>
                    <a:pt x="7491" y="24044"/>
                  </a:lnTo>
                  <a:lnTo>
                    <a:pt x="6731" y="24044"/>
                  </a:lnTo>
                  <a:lnTo>
                    <a:pt x="5971" y="23935"/>
                  </a:lnTo>
                  <a:lnTo>
                    <a:pt x="5265" y="23773"/>
                  </a:lnTo>
                  <a:lnTo>
                    <a:pt x="4614" y="23555"/>
                  </a:lnTo>
                  <a:lnTo>
                    <a:pt x="4071" y="23284"/>
                  </a:lnTo>
                  <a:lnTo>
                    <a:pt x="3529" y="22904"/>
                  </a:lnTo>
                  <a:lnTo>
                    <a:pt x="3095" y="22470"/>
                  </a:lnTo>
                  <a:lnTo>
                    <a:pt x="2660" y="21982"/>
                  </a:lnTo>
                  <a:lnTo>
                    <a:pt x="2389" y="21385"/>
                  </a:lnTo>
                  <a:lnTo>
                    <a:pt x="2118" y="20679"/>
                  </a:lnTo>
                  <a:lnTo>
                    <a:pt x="1" y="12484"/>
                  </a:lnTo>
                  <a:lnTo>
                    <a:pt x="1" y="12484"/>
                  </a:lnTo>
                  <a:lnTo>
                    <a:pt x="218" y="13081"/>
                  </a:lnTo>
                  <a:lnTo>
                    <a:pt x="489" y="13623"/>
                  </a:lnTo>
                  <a:lnTo>
                    <a:pt x="815" y="14166"/>
                  </a:lnTo>
                  <a:lnTo>
                    <a:pt x="1249" y="14600"/>
                  </a:lnTo>
                  <a:lnTo>
                    <a:pt x="1738" y="14980"/>
                  </a:lnTo>
                  <a:lnTo>
                    <a:pt x="2226" y="15360"/>
                  </a:lnTo>
                  <a:lnTo>
                    <a:pt x="2823" y="15632"/>
                  </a:lnTo>
                  <a:lnTo>
                    <a:pt x="3420" y="15794"/>
                  </a:lnTo>
                  <a:lnTo>
                    <a:pt x="3420" y="15794"/>
                  </a:lnTo>
                  <a:lnTo>
                    <a:pt x="4234" y="15957"/>
                  </a:lnTo>
                  <a:lnTo>
                    <a:pt x="5103" y="16066"/>
                  </a:lnTo>
                  <a:lnTo>
                    <a:pt x="5971" y="16120"/>
                  </a:lnTo>
                  <a:lnTo>
                    <a:pt x="6948" y="16066"/>
                  </a:lnTo>
                  <a:lnTo>
                    <a:pt x="7925" y="15957"/>
                  </a:lnTo>
                  <a:lnTo>
                    <a:pt x="8956" y="15794"/>
                  </a:lnTo>
                  <a:lnTo>
                    <a:pt x="10042" y="15632"/>
                  </a:lnTo>
                  <a:lnTo>
                    <a:pt x="11127" y="15360"/>
                  </a:lnTo>
                  <a:lnTo>
                    <a:pt x="12212" y="15035"/>
                  </a:lnTo>
                  <a:lnTo>
                    <a:pt x="13352" y="14709"/>
                  </a:lnTo>
                  <a:lnTo>
                    <a:pt x="15632" y="13895"/>
                  </a:lnTo>
                  <a:lnTo>
                    <a:pt x="17857" y="13026"/>
                  </a:lnTo>
                  <a:lnTo>
                    <a:pt x="20082" y="12104"/>
                  </a:lnTo>
                  <a:lnTo>
                    <a:pt x="20842" y="11778"/>
                  </a:lnTo>
                  <a:lnTo>
                    <a:pt x="21439" y="11507"/>
                  </a:lnTo>
                  <a:lnTo>
                    <a:pt x="21873" y="11290"/>
                  </a:lnTo>
                  <a:lnTo>
                    <a:pt x="21873" y="11290"/>
                  </a:lnTo>
                  <a:lnTo>
                    <a:pt x="23881" y="10367"/>
                  </a:lnTo>
                  <a:lnTo>
                    <a:pt x="23936" y="10313"/>
                  </a:lnTo>
                  <a:lnTo>
                    <a:pt x="24261" y="10150"/>
                  </a:lnTo>
                  <a:lnTo>
                    <a:pt x="24261" y="10150"/>
                  </a:lnTo>
                  <a:lnTo>
                    <a:pt x="25075" y="9770"/>
                  </a:lnTo>
                  <a:lnTo>
                    <a:pt x="25835" y="9444"/>
                  </a:lnTo>
                  <a:lnTo>
                    <a:pt x="25835" y="9444"/>
                  </a:lnTo>
                  <a:lnTo>
                    <a:pt x="27463" y="8630"/>
                  </a:lnTo>
                  <a:lnTo>
                    <a:pt x="27463" y="8630"/>
                  </a:lnTo>
                  <a:lnTo>
                    <a:pt x="30557" y="7165"/>
                  </a:lnTo>
                  <a:lnTo>
                    <a:pt x="30557" y="7165"/>
                  </a:lnTo>
                  <a:lnTo>
                    <a:pt x="33542" y="5808"/>
                  </a:lnTo>
                  <a:lnTo>
                    <a:pt x="36310" y="4668"/>
                  </a:lnTo>
                  <a:lnTo>
                    <a:pt x="38861" y="3637"/>
                  </a:lnTo>
                  <a:lnTo>
                    <a:pt x="41194" y="2769"/>
                  </a:lnTo>
                  <a:lnTo>
                    <a:pt x="43311" y="2063"/>
                  </a:lnTo>
                  <a:lnTo>
                    <a:pt x="45319" y="1412"/>
                  </a:lnTo>
                  <a:lnTo>
                    <a:pt x="47110" y="978"/>
                  </a:lnTo>
                  <a:lnTo>
                    <a:pt x="48684" y="598"/>
                  </a:lnTo>
                  <a:lnTo>
                    <a:pt x="50150" y="326"/>
                  </a:lnTo>
                  <a:lnTo>
                    <a:pt x="51506" y="109"/>
                  </a:lnTo>
                  <a:lnTo>
                    <a:pt x="52646" y="55"/>
                  </a:lnTo>
                  <a:lnTo>
                    <a:pt x="53677" y="1"/>
                  </a:lnTo>
                  <a:lnTo>
                    <a:pt x="54600" y="55"/>
                  </a:lnTo>
                  <a:lnTo>
                    <a:pt x="55360" y="164"/>
                  </a:lnTo>
                  <a:lnTo>
                    <a:pt x="56065" y="326"/>
                  </a:lnTo>
                  <a:lnTo>
                    <a:pt x="56608" y="489"/>
                  </a:lnTo>
                  <a:lnTo>
                    <a:pt x="56771" y="543"/>
                  </a:lnTo>
                  <a:lnTo>
                    <a:pt x="56771" y="543"/>
                  </a:lnTo>
                  <a:lnTo>
                    <a:pt x="57151" y="761"/>
                  </a:lnTo>
                  <a:lnTo>
                    <a:pt x="57151" y="761"/>
                  </a:lnTo>
                  <a:lnTo>
                    <a:pt x="57585" y="978"/>
                  </a:lnTo>
                  <a:lnTo>
                    <a:pt x="57965" y="1303"/>
                  </a:lnTo>
                  <a:lnTo>
                    <a:pt x="58236" y="1738"/>
                  </a:lnTo>
                  <a:lnTo>
                    <a:pt x="58508" y="2172"/>
                  </a:lnTo>
                  <a:lnTo>
                    <a:pt x="58508" y="2172"/>
                  </a:lnTo>
                  <a:lnTo>
                    <a:pt x="58508" y="2226"/>
                  </a:lnTo>
                  <a:lnTo>
                    <a:pt x="60353" y="939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0"/>
            <p:cNvSpPr/>
            <p:nvPr/>
          </p:nvSpPr>
          <p:spPr>
            <a:xfrm>
              <a:off x="-5576000" y="1176140"/>
              <a:ext cx="1209129" cy="395662"/>
            </a:xfrm>
            <a:custGeom>
              <a:rect b="b" l="l" r="r" t="t"/>
              <a:pathLst>
                <a:path extrusionOk="0" h="20353" w="62198">
                  <a:moveTo>
                    <a:pt x="52591" y="0"/>
                  </a:moveTo>
                  <a:lnTo>
                    <a:pt x="51126" y="54"/>
                  </a:lnTo>
                  <a:lnTo>
                    <a:pt x="49498" y="217"/>
                  </a:lnTo>
                  <a:lnTo>
                    <a:pt x="47707" y="489"/>
                  </a:lnTo>
                  <a:lnTo>
                    <a:pt x="45698" y="868"/>
                  </a:lnTo>
                  <a:lnTo>
                    <a:pt x="43582" y="1411"/>
                  </a:lnTo>
                  <a:lnTo>
                    <a:pt x="43093" y="1520"/>
                  </a:lnTo>
                  <a:lnTo>
                    <a:pt x="42279" y="1791"/>
                  </a:lnTo>
                  <a:lnTo>
                    <a:pt x="42225" y="1791"/>
                  </a:lnTo>
                  <a:lnTo>
                    <a:pt x="39565" y="2605"/>
                  </a:lnTo>
                  <a:lnTo>
                    <a:pt x="36906" y="3474"/>
                  </a:lnTo>
                  <a:lnTo>
                    <a:pt x="34301" y="4451"/>
                  </a:lnTo>
                  <a:lnTo>
                    <a:pt x="31696" y="5482"/>
                  </a:lnTo>
                  <a:lnTo>
                    <a:pt x="29416" y="6404"/>
                  </a:lnTo>
                  <a:lnTo>
                    <a:pt x="29036" y="6567"/>
                  </a:lnTo>
                  <a:lnTo>
                    <a:pt x="27842" y="7056"/>
                  </a:lnTo>
                  <a:lnTo>
                    <a:pt x="26431" y="7707"/>
                  </a:lnTo>
                  <a:lnTo>
                    <a:pt x="25997" y="7870"/>
                  </a:lnTo>
                  <a:lnTo>
                    <a:pt x="25292" y="8141"/>
                  </a:lnTo>
                  <a:lnTo>
                    <a:pt x="25237" y="8141"/>
                  </a:lnTo>
                  <a:lnTo>
                    <a:pt x="24532" y="8467"/>
                  </a:lnTo>
                  <a:lnTo>
                    <a:pt x="24423" y="8467"/>
                  </a:lnTo>
                  <a:lnTo>
                    <a:pt x="22089" y="9444"/>
                  </a:lnTo>
                  <a:lnTo>
                    <a:pt x="19701" y="10312"/>
                  </a:lnTo>
                  <a:lnTo>
                    <a:pt x="17259" y="11126"/>
                  </a:lnTo>
                  <a:lnTo>
                    <a:pt x="14817" y="11832"/>
                  </a:lnTo>
                  <a:lnTo>
                    <a:pt x="13948" y="12049"/>
                  </a:lnTo>
                  <a:lnTo>
                    <a:pt x="12700" y="12320"/>
                  </a:lnTo>
                  <a:lnTo>
                    <a:pt x="11506" y="12537"/>
                  </a:lnTo>
                  <a:lnTo>
                    <a:pt x="10312" y="12700"/>
                  </a:lnTo>
                  <a:lnTo>
                    <a:pt x="9172" y="12809"/>
                  </a:lnTo>
                  <a:lnTo>
                    <a:pt x="8087" y="12863"/>
                  </a:lnTo>
                  <a:lnTo>
                    <a:pt x="7001" y="12809"/>
                  </a:lnTo>
                  <a:lnTo>
                    <a:pt x="6024" y="12646"/>
                  </a:lnTo>
                  <a:lnTo>
                    <a:pt x="5048" y="12429"/>
                  </a:lnTo>
                  <a:lnTo>
                    <a:pt x="4179" y="12157"/>
                  </a:lnTo>
                  <a:lnTo>
                    <a:pt x="3365" y="11723"/>
                  </a:lnTo>
                  <a:lnTo>
                    <a:pt x="2605" y="11235"/>
                  </a:lnTo>
                  <a:lnTo>
                    <a:pt x="2225" y="10963"/>
                  </a:lnTo>
                  <a:lnTo>
                    <a:pt x="1900" y="10638"/>
                  </a:lnTo>
                  <a:lnTo>
                    <a:pt x="1628" y="10258"/>
                  </a:lnTo>
                  <a:lnTo>
                    <a:pt x="1303" y="9932"/>
                  </a:lnTo>
                  <a:lnTo>
                    <a:pt x="1031" y="9498"/>
                  </a:lnTo>
                  <a:lnTo>
                    <a:pt x="760" y="9064"/>
                  </a:lnTo>
                  <a:lnTo>
                    <a:pt x="543" y="8630"/>
                  </a:lnTo>
                  <a:lnTo>
                    <a:pt x="326" y="8087"/>
                  </a:lnTo>
                  <a:lnTo>
                    <a:pt x="0" y="7056"/>
                  </a:lnTo>
                  <a:lnTo>
                    <a:pt x="1954" y="14817"/>
                  </a:lnTo>
                  <a:lnTo>
                    <a:pt x="2117" y="15359"/>
                  </a:lnTo>
                  <a:lnTo>
                    <a:pt x="2334" y="15902"/>
                  </a:lnTo>
                  <a:lnTo>
                    <a:pt x="2605" y="16391"/>
                  </a:lnTo>
                  <a:lnTo>
                    <a:pt x="2822" y="16825"/>
                  </a:lnTo>
                  <a:lnTo>
                    <a:pt x="3094" y="17259"/>
                  </a:lnTo>
                  <a:lnTo>
                    <a:pt x="3419" y="17639"/>
                  </a:lnTo>
                  <a:lnTo>
                    <a:pt x="3745" y="18019"/>
                  </a:lnTo>
                  <a:lnTo>
                    <a:pt x="4071" y="18345"/>
                  </a:lnTo>
                  <a:lnTo>
                    <a:pt x="4396" y="18670"/>
                  </a:lnTo>
                  <a:lnTo>
                    <a:pt x="4776" y="18942"/>
                  </a:lnTo>
                  <a:lnTo>
                    <a:pt x="5590" y="19430"/>
                  </a:lnTo>
                  <a:lnTo>
                    <a:pt x="6459" y="19810"/>
                  </a:lnTo>
                  <a:lnTo>
                    <a:pt x="7381" y="20081"/>
                  </a:lnTo>
                  <a:lnTo>
                    <a:pt x="8358" y="20244"/>
                  </a:lnTo>
                  <a:lnTo>
                    <a:pt x="9389" y="20353"/>
                  </a:lnTo>
                  <a:lnTo>
                    <a:pt x="10475" y="20353"/>
                  </a:lnTo>
                  <a:lnTo>
                    <a:pt x="11615" y="20298"/>
                  </a:lnTo>
                  <a:lnTo>
                    <a:pt x="12809" y="20190"/>
                  </a:lnTo>
                  <a:lnTo>
                    <a:pt x="14003" y="19973"/>
                  </a:lnTo>
                  <a:lnTo>
                    <a:pt x="15251" y="19701"/>
                  </a:lnTo>
                  <a:lnTo>
                    <a:pt x="16499" y="19376"/>
                  </a:lnTo>
                  <a:lnTo>
                    <a:pt x="16879" y="19321"/>
                  </a:lnTo>
                  <a:lnTo>
                    <a:pt x="17313" y="19159"/>
                  </a:lnTo>
                  <a:lnTo>
                    <a:pt x="17693" y="19050"/>
                  </a:lnTo>
                  <a:lnTo>
                    <a:pt x="20136" y="18290"/>
                  </a:lnTo>
                  <a:lnTo>
                    <a:pt x="22632" y="17422"/>
                  </a:lnTo>
                  <a:lnTo>
                    <a:pt x="25020" y="16445"/>
                  </a:lnTo>
                  <a:lnTo>
                    <a:pt x="27463" y="15468"/>
                  </a:lnTo>
                  <a:lnTo>
                    <a:pt x="28222" y="15142"/>
                  </a:lnTo>
                  <a:lnTo>
                    <a:pt x="28928" y="14871"/>
                  </a:lnTo>
                  <a:lnTo>
                    <a:pt x="29036" y="14762"/>
                  </a:lnTo>
                  <a:lnTo>
                    <a:pt x="29362" y="14654"/>
                  </a:lnTo>
                  <a:lnTo>
                    <a:pt x="29742" y="14491"/>
                  </a:lnTo>
                  <a:lnTo>
                    <a:pt x="30448" y="14220"/>
                  </a:lnTo>
                  <a:lnTo>
                    <a:pt x="30827" y="14057"/>
                  </a:lnTo>
                  <a:lnTo>
                    <a:pt x="31262" y="13840"/>
                  </a:lnTo>
                  <a:lnTo>
                    <a:pt x="33541" y="12917"/>
                  </a:lnTo>
                  <a:lnTo>
                    <a:pt x="36309" y="11832"/>
                  </a:lnTo>
                  <a:lnTo>
                    <a:pt x="39077" y="10801"/>
                  </a:lnTo>
                  <a:lnTo>
                    <a:pt x="41845" y="9824"/>
                  </a:lnTo>
                  <a:lnTo>
                    <a:pt x="44559" y="9009"/>
                  </a:lnTo>
                  <a:lnTo>
                    <a:pt x="47218" y="8304"/>
                  </a:lnTo>
                  <a:lnTo>
                    <a:pt x="48466" y="8033"/>
                  </a:lnTo>
                  <a:lnTo>
                    <a:pt x="49715" y="7761"/>
                  </a:lnTo>
                  <a:lnTo>
                    <a:pt x="50963" y="7544"/>
                  </a:lnTo>
                  <a:lnTo>
                    <a:pt x="52103" y="7381"/>
                  </a:lnTo>
                  <a:lnTo>
                    <a:pt x="53242" y="7273"/>
                  </a:lnTo>
                  <a:lnTo>
                    <a:pt x="54328" y="7218"/>
                  </a:lnTo>
                  <a:lnTo>
                    <a:pt x="54491" y="7218"/>
                  </a:lnTo>
                  <a:lnTo>
                    <a:pt x="55956" y="7273"/>
                  </a:lnTo>
                  <a:lnTo>
                    <a:pt x="56607" y="7327"/>
                  </a:lnTo>
                  <a:lnTo>
                    <a:pt x="57259" y="7436"/>
                  </a:lnTo>
                  <a:lnTo>
                    <a:pt x="57856" y="7544"/>
                  </a:lnTo>
                  <a:lnTo>
                    <a:pt x="58453" y="7707"/>
                  </a:lnTo>
                  <a:lnTo>
                    <a:pt x="58995" y="7870"/>
                  </a:lnTo>
                  <a:lnTo>
                    <a:pt x="59538" y="8141"/>
                  </a:lnTo>
                  <a:lnTo>
                    <a:pt x="60027" y="8412"/>
                  </a:lnTo>
                  <a:lnTo>
                    <a:pt x="60461" y="8684"/>
                  </a:lnTo>
                  <a:lnTo>
                    <a:pt x="60841" y="9064"/>
                  </a:lnTo>
                  <a:lnTo>
                    <a:pt x="61221" y="9444"/>
                  </a:lnTo>
                  <a:lnTo>
                    <a:pt x="61492" y="9878"/>
                  </a:lnTo>
                  <a:lnTo>
                    <a:pt x="61763" y="10312"/>
                  </a:lnTo>
                  <a:lnTo>
                    <a:pt x="62035" y="10855"/>
                  </a:lnTo>
                  <a:lnTo>
                    <a:pt x="62198" y="11398"/>
                  </a:lnTo>
                  <a:lnTo>
                    <a:pt x="60461" y="4396"/>
                  </a:lnTo>
                  <a:lnTo>
                    <a:pt x="60244" y="3745"/>
                  </a:lnTo>
                  <a:lnTo>
                    <a:pt x="59918" y="3148"/>
                  </a:lnTo>
                  <a:lnTo>
                    <a:pt x="59538" y="2551"/>
                  </a:lnTo>
                  <a:lnTo>
                    <a:pt x="59050" y="2008"/>
                  </a:lnTo>
                  <a:lnTo>
                    <a:pt x="58507" y="1520"/>
                  </a:lnTo>
                  <a:lnTo>
                    <a:pt x="57801" y="1086"/>
                  </a:lnTo>
                  <a:lnTo>
                    <a:pt x="57042" y="760"/>
                  </a:lnTo>
                  <a:lnTo>
                    <a:pt x="56119" y="434"/>
                  </a:lnTo>
                  <a:lnTo>
                    <a:pt x="55088" y="217"/>
                  </a:lnTo>
                  <a:lnTo>
                    <a:pt x="53894" y="54"/>
                  </a:lnTo>
                  <a:lnTo>
                    <a:pt x="5259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0"/>
            <p:cNvSpPr/>
            <p:nvPr/>
          </p:nvSpPr>
          <p:spPr>
            <a:xfrm>
              <a:off x="-5576000" y="1176140"/>
              <a:ext cx="1209129" cy="395662"/>
            </a:xfrm>
            <a:custGeom>
              <a:rect b="b" l="l" r="r" t="t"/>
              <a:pathLst>
                <a:path extrusionOk="0" fill="none" h="20353" w="62198">
                  <a:moveTo>
                    <a:pt x="60461" y="4396"/>
                  </a:moveTo>
                  <a:lnTo>
                    <a:pt x="60461" y="4396"/>
                  </a:lnTo>
                  <a:lnTo>
                    <a:pt x="60244" y="3745"/>
                  </a:lnTo>
                  <a:lnTo>
                    <a:pt x="59918" y="3148"/>
                  </a:lnTo>
                  <a:lnTo>
                    <a:pt x="59538" y="2551"/>
                  </a:lnTo>
                  <a:lnTo>
                    <a:pt x="59050" y="2008"/>
                  </a:lnTo>
                  <a:lnTo>
                    <a:pt x="58507" y="1520"/>
                  </a:lnTo>
                  <a:lnTo>
                    <a:pt x="57801" y="1086"/>
                  </a:lnTo>
                  <a:lnTo>
                    <a:pt x="57042" y="760"/>
                  </a:lnTo>
                  <a:lnTo>
                    <a:pt x="56119" y="434"/>
                  </a:lnTo>
                  <a:lnTo>
                    <a:pt x="55088" y="217"/>
                  </a:lnTo>
                  <a:lnTo>
                    <a:pt x="53894" y="54"/>
                  </a:lnTo>
                  <a:lnTo>
                    <a:pt x="52591" y="0"/>
                  </a:lnTo>
                  <a:lnTo>
                    <a:pt x="51126" y="54"/>
                  </a:lnTo>
                  <a:lnTo>
                    <a:pt x="49498" y="217"/>
                  </a:lnTo>
                  <a:lnTo>
                    <a:pt x="47707" y="489"/>
                  </a:lnTo>
                  <a:lnTo>
                    <a:pt x="45698" y="868"/>
                  </a:lnTo>
                  <a:lnTo>
                    <a:pt x="43582" y="1411"/>
                  </a:lnTo>
                  <a:lnTo>
                    <a:pt x="43093" y="1520"/>
                  </a:lnTo>
                  <a:lnTo>
                    <a:pt x="42279" y="1791"/>
                  </a:lnTo>
                  <a:lnTo>
                    <a:pt x="42225" y="1791"/>
                  </a:lnTo>
                  <a:lnTo>
                    <a:pt x="42225" y="1791"/>
                  </a:lnTo>
                  <a:lnTo>
                    <a:pt x="39565" y="2605"/>
                  </a:lnTo>
                  <a:lnTo>
                    <a:pt x="36906" y="3474"/>
                  </a:lnTo>
                  <a:lnTo>
                    <a:pt x="34301" y="4451"/>
                  </a:lnTo>
                  <a:lnTo>
                    <a:pt x="31696" y="5482"/>
                  </a:lnTo>
                  <a:lnTo>
                    <a:pt x="31696" y="5482"/>
                  </a:lnTo>
                  <a:lnTo>
                    <a:pt x="29416" y="6404"/>
                  </a:lnTo>
                  <a:lnTo>
                    <a:pt x="29036" y="6567"/>
                  </a:lnTo>
                  <a:lnTo>
                    <a:pt x="27842" y="7056"/>
                  </a:lnTo>
                  <a:lnTo>
                    <a:pt x="26431" y="7707"/>
                  </a:lnTo>
                  <a:lnTo>
                    <a:pt x="25997" y="7870"/>
                  </a:lnTo>
                  <a:lnTo>
                    <a:pt x="25997" y="7870"/>
                  </a:lnTo>
                  <a:lnTo>
                    <a:pt x="25292" y="8141"/>
                  </a:lnTo>
                  <a:lnTo>
                    <a:pt x="25237" y="8141"/>
                  </a:lnTo>
                  <a:lnTo>
                    <a:pt x="24532" y="8467"/>
                  </a:lnTo>
                  <a:lnTo>
                    <a:pt x="24532" y="8467"/>
                  </a:lnTo>
                  <a:lnTo>
                    <a:pt x="24423" y="8467"/>
                  </a:lnTo>
                  <a:lnTo>
                    <a:pt x="24423" y="8467"/>
                  </a:lnTo>
                  <a:lnTo>
                    <a:pt x="22089" y="9444"/>
                  </a:lnTo>
                  <a:lnTo>
                    <a:pt x="19701" y="10312"/>
                  </a:lnTo>
                  <a:lnTo>
                    <a:pt x="17259" y="11126"/>
                  </a:lnTo>
                  <a:lnTo>
                    <a:pt x="14817" y="11832"/>
                  </a:lnTo>
                  <a:lnTo>
                    <a:pt x="13948" y="12049"/>
                  </a:lnTo>
                  <a:lnTo>
                    <a:pt x="13948" y="12049"/>
                  </a:lnTo>
                  <a:lnTo>
                    <a:pt x="12700" y="12320"/>
                  </a:lnTo>
                  <a:lnTo>
                    <a:pt x="11506" y="12537"/>
                  </a:lnTo>
                  <a:lnTo>
                    <a:pt x="10312" y="12700"/>
                  </a:lnTo>
                  <a:lnTo>
                    <a:pt x="9172" y="12809"/>
                  </a:lnTo>
                  <a:lnTo>
                    <a:pt x="8087" y="12863"/>
                  </a:lnTo>
                  <a:lnTo>
                    <a:pt x="7001" y="12809"/>
                  </a:lnTo>
                  <a:lnTo>
                    <a:pt x="6024" y="12646"/>
                  </a:lnTo>
                  <a:lnTo>
                    <a:pt x="5048" y="12429"/>
                  </a:lnTo>
                  <a:lnTo>
                    <a:pt x="4179" y="12157"/>
                  </a:lnTo>
                  <a:lnTo>
                    <a:pt x="3365" y="11723"/>
                  </a:lnTo>
                  <a:lnTo>
                    <a:pt x="2605" y="11235"/>
                  </a:lnTo>
                  <a:lnTo>
                    <a:pt x="2225" y="10963"/>
                  </a:lnTo>
                  <a:lnTo>
                    <a:pt x="1900" y="10638"/>
                  </a:lnTo>
                  <a:lnTo>
                    <a:pt x="1628" y="10258"/>
                  </a:lnTo>
                  <a:lnTo>
                    <a:pt x="1303" y="9932"/>
                  </a:lnTo>
                  <a:lnTo>
                    <a:pt x="1031" y="9498"/>
                  </a:lnTo>
                  <a:lnTo>
                    <a:pt x="760" y="9064"/>
                  </a:lnTo>
                  <a:lnTo>
                    <a:pt x="543" y="8630"/>
                  </a:lnTo>
                  <a:lnTo>
                    <a:pt x="326" y="8087"/>
                  </a:lnTo>
                  <a:lnTo>
                    <a:pt x="0" y="7056"/>
                  </a:lnTo>
                  <a:lnTo>
                    <a:pt x="1954" y="14817"/>
                  </a:lnTo>
                  <a:lnTo>
                    <a:pt x="1954" y="14817"/>
                  </a:lnTo>
                  <a:lnTo>
                    <a:pt x="2117" y="15359"/>
                  </a:lnTo>
                  <a:lnTo>
                    <a:pt x="2334" y="15902"/>
                  </a:lnTo>
                  <a:lnTo>
                    <a:pt x="2605" y="16391"/>
                  </a:lnTo>
                  <a:lnTo>
                    <a:pt x="2822" y="16825"/>
                  </a:lnTo>
                  <a:lnTo>
                    <a:pt x="3094" y="17259"/>
                  </a:lnTo>
                  <a:lnTo>
                    <a:pt x="3419" y="17639"/>
                  </a:lnTo>
                  <a:lnTo>
                    <a:pt x="3745" y="18019"/>
                  </a:lnTo>
                  <a:lnTo>
                    <a:pt x="4071" y="18345"/>
                  </a:lnTo>
                  <a:lnTo>
                    <a:pt x="4396" y="18670"/>
                  </a:lnTo>
                  <a:lnTo>
                    <a:pt x="4776" y="18942"/>
                  </a:lnTo>
                  <a:lnTo>
                    <a:pt x="5590" y="19430"/>
                  </a:lnTo>
                  <a:lnTo>
                    <a:pt x="6459" y="19810"/>
                  </a:lnTo>
                  <a:lnTo>
                    <a:pt x="7381" y="20081"/>
                  </a:lnTo>
                  <a:lnTo>
                    <a:pt x="8358" y="20244"/>
                  </a:lnTo>
                  <a:lnTo>
                    <a:pt x="9389" y="20353"/>
                  </a:lnTo>
                  <a:lnTo>
                    <a:pt x="10475" y="20353"/>
                  </a:lnTo>
                  <a:lnTo>
                    <a:pt x="11615" y="20298"/>
                  </a:lnTo>
                  <a:lnTo>
                    <a:pt x="12809" y="20190"/>
                  </a:lnTo>
                  <a:lnTo>
                    <a:pt x="14003" y="19973"/>
                  </a:lnTo>
                  <a:lnTo>
                    <a:pt x="15251" y="19701"/>
                  </a:lnTo>
                  <a:lnTo>
                    <a:pt x="16499" y="19376"/>
                  </a:lnTo>
                  <a:lnTo>
                    <a:pt x="16879" y="19321"/>
                  </a:lnTo>
                  <a:lnTo>
                    <a:pt x="17313" y="19159"/>
                  </a:lnTo>
                  <a:lnTo>
                    <a:pt x="17693" y="19050"/>
                  </a:lnTo>
                  <a:lnTo>
                    <a:pt x="17693" y="19050"/>
                  </a:lnTo>
                  <a:lnTo>
                    <a:pt x="20136" y="18290"/>
                  </a:lnTo>
                  <a:lnTo>
                    <a:pt x="22632" y="17422"/>
                  </a:lnTo>
                  <a:lnTo>
                    <a:pt x="25020" y="16445"/>
                  </a:lnTo>
                  <a:lnTo>
                    <a:pt x="27463" y="15468"/>
                  </a:lnTo>
                  <a:lnTo>
                    <a:pt x="27463" y="15468"/>
                  </a:lnTo>
                  <a:lnTo>
                    <a:pt x="28222" y="15142"/>
                  </a:lnTo>
                  <a:lnTo>
                    <a:pt x="28928" y="14871"/>
                  </a:lnTo>
                  <a:lnTo>
                    <a:pt x="29036" y="14762"/>
                  </a:lnTo>
                  <a:lnTo>
                    <a:pt x="29362" y="14654"/>
                  </a:lnTo>
                  <a:lnTo>
                    <a:pt x="29742" y="14491"/>
                  </a:lnTo>
                  <a:lnTo>
                    <a:pt x="30448" y="14220"/>
                  </a:lnTo>
                  <a:lnTo>
                    <a:pt x="30827" y="14057"/>
                  </a:lnTo>
                  <a:lnTo>
                    <a:pt x="31262" y="13840"/>
                  </a:lnTo>
                  <a:lnTo>
                    <a:pt x="31262" y="13840"/>
                  </a:lnTo>
                  <a:lnTo>
                    <a:pt x="33541" y="12917"/>
                  </a:lnTo>
                  <a:lnTo>
                    <a:pt x="33541" y="12917"/>
                  </a:lnTo>
                  <a:lnTo>
                    <a:pt x="36309" y="11832"/>
                  </a:lnTo>
                  <a:lnTo>
                    <a:pt x="39077" y="10801"/>
                  </a:lnTo>
                  <a:lnTo>
                    <a:pt x="41845" y="9824"/>
                  </a:lnTo>
                  <a:lnTo>
                    <a:pt x="44559" y="9009"/>
                  </a:lnTo>
                  <a:lnTo>
                    <a:pt x="47218" y="8304"/>
                  </a:lnTo>
                  <a:lnTo>
                    <a:pt x="48466" y="8033"/>
                  </a:lnTo>
                  <a:lnTo>
                    <a:pt x="49715" y="7761"/>
                  </a:lnTo>
                  <a:lnTo>
                    <a:pt x="50963" y="7544"/>
                  </a:lnTo>
                  <a:lnTo>
                    <a:pt x="52103" y="7381"/>
                  </a:lnTo>
                  <a:lnTo>
                    <a:pt x="53242" y="7273"/>
                  </a:lnTo>
                  <a:lnTo>
                    <a:pt x="54328" y="7218"/>
                  </a:lnTo>
                  <a:lnTo>
                    <a:pt x="54328" y="7218"/>
                  </a:lnTo>
                  <a:lnTo>
                    <a:pt x="54491" y="7218"/>
                  </a:lnTo>
                  <a:lnTo>
                    <a:pt x="54491" y="7218"/>
                  </a:lnTo>
                  <a:lnTo>
                    <a:pt x="55956" y="7273"/>
                  </a:lnTo>
                  <a:lnTo>
                    <a:pt x="56607" y="7327"/>
                  </a:lnTo>
                  <a:lnTo>
                    <a:pt x="57259" y="7436"/>
                  </a:lnTo>
                  <a:lnTo>
                    <a:pt x="57856" y="7544"/>
                  </a:lnTo>
                  <a:lnTo>
                    <a:pt x="58453" y="7707"/>
                  </a:lnTo>
                  <a:lnTo>
                    <a:pt x="58995" y="7870"/>
                  </a:lnTo>
                  <a:lnTo>
                    <a:pt x="59538" y="8141"/>
                  </a:lnTo>
                  <a:lnTo>
                    <a:pt x="60027" y="8412"/>
                  </a:lnTo>
                  <a:lnTo>
                    <a:pt x="60461" y="8684"/>
                  </a:lnTo>
                  <a:lnTo>
                    <a:pt x="60841" y="9064"/>
                  </a:lnTo>
                  <a:lnTo>
                    <a:pt x="61221" y="9444"/>
                  </a:lnTo>
                  <a:lnTo>
                    <a:pt x="61492" y="9878"/>
                  </a:lnTo>
                  <a:lnTo>
                    <a:pt x="61763" y="10312"/>
                  </a:lnTo>
                  <a:lnTo>
                    <a:pt x="62035" y="10855"/>
                  </a:lnTo>
                  <a:lnTo>
                    <a:pt x="62198" y="11398"/>
                  </a:lnTo>
                  <a:lnTo>
                    <a:pt x="60461" y="439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0"/>
            <p:cNvSpPr/>
            <p:nvPr/>
          </p:nvSpPr>
          <p:spPr>
            <a:xfrm>
              <a:off x="-5500048" y="1456775"/>
              <a:ext cx="1202811" cy="407287"/>
            </a:xfrm>
            <a:custGeom>
              <a:rect b="b" l="l" r="r" t="t"/>
              <a:pathLst>
                <a:path extrusionOk="0" h="20951" w="61873">
                  <a:moveTo>
                    <a:pt x="51669" y="1"/>
                  </a:moveTo>
                  <a:lnTo>
                    <a:pt x="49932" y="164"/>
                  </a:lnTo>
                  <a:lnTo>
                    <a:pt x="47979" y="435"/>
                  </a:lnTo>
                  <a:lnTo>
                    <a:pt x="45808" y="869"/>
                  </a:lnTo>
                  <a:lnTo>
                    <a:pt x="43474" y="1466"/>
                  </a:lnTo>
                  <a:lnTo>
                    <a:pt x="40869" y="2280"/>
                  </a:lnTo>
                  <a:lnTo>
                    <a:pt x="37992" y="3203"/>
                  </a:lnTo>
                  <a:lnTo>
                    <a:pt x="34844" y="4397"/>
                  </a:lnTo>
                  <a:lnTo>
                    <a:pt x="31479" y="5754"/>
                  </a:lnTo>
                  <a:lnTo>
                    <a:pt x="29254" y="6676"/>
                  </a:lnTo>
                  <a:lnTo>
                    <a:pt x="28006" y="7273"/>
                  </a:lnTo>
                  <a:lnTo>
                    <a:pt x="26649" y="7816"/>
                  </a:lnTo>
                  <a:lnTo>
                    <a:pt x="26595" y="7871"/>
                  </a:lnTo>
                  <a:lnTo>
                    <a:pt x="24750" y="8630"/>
                  </a:lnTo>
                  <a:lnTo>
                    <a:pt x="24695" y="8685"/>
                  </a:lnTo>
                  <a:lnTo>
                    <a:pt x="22144" y="9716"/>
                  </a:lnTo>
                  <a:lnTo>
                    <a:pt x="19594" y="10693"/>
                  </a:lnTo>
                  <a:lnTo>
                    <a:pt x="17043" y="11561"/>
                  </a:lnTo>
                  <a:lnTo>
                    <a:pt x="15794" y="11941"/>
                  </a:lnTo>
                  <a:lnTo>
                    <a:pt x="14546" y="12321"/>
                  </a:lnTo>
                  <a:lnTo>
                    <a:pt x="13298" y="12647"/>
                  </a:lnTo>
                  <a:lnTo>
                    <a:pt x="12104" y="12918"/>
                  </a:lnTo>
                  <a:lnTo>
                    <a:pt x="10964" y="13135"/>
                  </a:lnTo>
                  <a:lnTo>
                    <a:pt x="9824" y="13244"/>
                  </a:lnTo>
                  <a:lnTo>
                    <a:pt x="8739" y="13352"/>
                  </a:lnTo>
                  <a:lnTo>
                    <a:pt x="7653" y="13406"/>
                  </a:lnTo>
                  <a:lnTo>
                    <a:pt x="6622" y="13352"/>
                  </a:lnTo>
                  <a:lnTo>
                    <a:pt x="5700" y="13244"/>
                  </a:lnTo>
                  <a:lnTo>
                    <a:pt x="5537" y="13244"/>
                  </a:lnTo>
                  <a:lnTo>
                    <a:pt x="4560" y="12972"/>
                  </a:lnTo>
                  <a:lnTo>
                    <a:pt x="3637" y="12647"/>
                  </a:lnTo>
                  <a:lnTo>
                    <a:pt x="3257" y="12429"/>
                  </a:lnTo>
                  <a:lnTo>
                    <a:pt x="2823" y="12212"/>
                  </a:lnTo>
                  <a:lnTo>
                    <a:pt x="2443" y="11941"/>
                  </a:lnTo>
                  <a:lnTo>
                    <a:pt x="2063" y="11615"/>
                  </a:lnTo>
                  <a:lnTo>
                    <a:pt x="1738" y="11290"/>
                  </a:lnTo>
                  <a:lnTo>
                    <a:pt x="1412" y="10964"/>
                  </a:lnTo>
                  <a:lnTo>
                    <a:pt x="1141" y="10530"/>
                  </a:lnTo>
                  <a:lnTo>
                    <a:pt x="869" y="10096"/>
                  </a:lnTo>
                  <a:lnTo>
                    <a:pt x="598" y="9662"/>
                  </a:lnTo>
                  <a:lnTo>
                    <a:pt x="381" y="9173"/>
                  </a:lnTo>
                  <a:lnTo>
                    <a:pt x="218" y="8630"/>
                  </a:lnTo>
                  <a:lnTo>
                    <a:pt x="1" y="8088"/>
                  </a:lnTo>
                  <a:lnTo>
                    <a:pt x="2009" y="15849"/>
                  </a:lnTo>
                  <a:lnTo>
                    <a:pt x="2335" y="16826"/>
                  </a:lnTo>
                  <a:lnTo>
                    <a:pt x="2823" y="17694"/>
                  </a:lnTo>
                  <a:lnTo>
                    <a:pt x="3094" y="18128"/>
                  </a:lnTo>
                  <a:lnTo>
                    <a:pt x="3366" y="18508"/>
                  </a:lnTo>
                  <a:lnTo>
                    <a:pt x="3637" y="18834"/>
                  </a:lnTo>
                  <a:lnTo>
                    <a:pt x="3963" y="19159"/>
                  </a:lnTo>
                  <a:lnTo>
                    <a:pt x="4668" y="19702"/>
                  </a:lnTo>
                  <a:lnTo>
                    <a:pt x="5428" y="20136"/>
                  </a:lnTo>
                  <a:lnTo>
                    <a:pt x="6242" y="20462"/>
                  </a:lnTo>
                  <a:lnTo>
                    <a:pt x="7111" y="20733"/>
                  </a:lnTo>
                  <a:lnTo>
                    <a:pt x="7219" y="20733"/>
                  </a:lnTo>
                  <a:lnTo>
                    <a:pt x="8250" y="20896"/>
                  </a:lnTo>
                  <a:lnTo>
                    <a:pt x="9336" y="20950"/>
                  </a:lnTo>
                  <a:lnTo>
                    <a:pt x="10530" y="20950"/>
                  </a:lnTo>
                  <a:lnTo>
                    <a:pt x="11724" y="20842"/>
                  </a:lnTo>
                  <a:lnTo>
                    <a:pt x="13026" y="20625"/>
                  </a:lnTo>
                  <a:lnTo>
                    <a:pt x="14329" y="20353"/>
                  </a:lnTo>
                  <a:lnTo>
                    <a:pt x="15632" y="20028"/>
                  </a:lnTo>
                  <a:lnTo>
                    <a:pt x="17043" y="19648"/>
                  </a:lnTo>
                  <a:lnTo>
                    <a:pt x="18400" y="19214"/>
                  </a:lnTo>
                  <a:lnTo>
                    <a:pt x="19811" y="18725"/>
                  </a:lnTo>
                  <a:lnTo>
                    <a:pt x="22687" y="17640"/>
                  </a:lnTo>
                  <a:lnTo>
                    <a:pt x="25564" y="16500"/>
                  </a:lnTo>
                  <a:lnTo>
                    <a:pt x="28440" y="15252"/>
                  </a:lnTo>
                  <a:lnTo>
                    <a:pt x="29308" y="14872"/>
                  </a:lnTo>
                  <a:lnTo>
                    <a:pt x="29960" y="14600"/>
                  </a:lnTo>
                  <a:lnTo>
                    <a:pt x="30394" y="14383"/>
                  </a:lnTo>
                  <a:lnTo>
                    <a:pt x="30665" y="14275"/>
                  </a:lnTo>
                  <a:lnTo>
                    <a:pt x="33325" y="13135"/>
                  </a:lnTo>
                  <a:lnTo>
                    <a:pt x="37178" y="11561"/>
                  </a:lnTo>
                  <a:lnTo>
                    <a:pt x="40652" y="10259"/>
                  </a:lnTo>
                  <a:lnTo>
                    <a:pt x="43800" y="9282"/>
                  </a:lnTo>
                  <a:lnTo>
                    <a:pt x="45265" y="8847"/>
                  </a:lnTo>
                  <a:lnTo>
                    <a:pt x="46622" y="8468"/>
                  </a:lnTo>
                  <a:lnTo>
                    <a:pt x="47924" y="8142"/>
                  </a:lnTo>
                  <a:lnTo>
                    <a:pt x="49118" y="7871"/>
                  </a:lnTo>
                  <a:lnTo>
                    <a:pt x="50312" y="7653"/>
                  </a:lnTo>
                  <a:lnTo>
                    <a:pt x="51344" y="7491"/>
                  </a:lnTo>
                  <a:lnTo>
                    <a:pt x="52375" y="7328"/>
                  </a:lnTo>
                  <a:lnTo>
                    <a:pt x="53297" y="7273"/>
                  </a:lnTo>
                  <a:lnTo>
                    <a:pt x="54166" y="7219"/>
                  </a:lnTo>
                  <a:lnTo>
                    <a:pt x="56011" y="7219"/>
                  </a:lnTo>
                  <a:lnTo>
                    <a:pt x="56771" y="7328"/>
                  </a:lnTo>
                  <a:lnTo>
                    <a:pt x="57531" y="7436"/>
                  </a:lnTo>
                  <a:lnTo>
                    <a:pt x="58182" y="7599"/>
                  </a:lnTo>
                  <a:lnTo>
                    <a:pt x="58779" y="7816"/>
                  </a:lnTo>
                  <a:lnTo>
                    <a:pt x="59322" y="7979"/>
                  </a:lnTo>
                  <a:lnTo>
                    <a:pt x="59756" y="8250"/>
                  </a:lnTo>
                  <a:lnTo>
                    <a:pt x="60190" y="8522"/>
                  </a:lnTo>
                  <a:lnTo>
                    <a:pt x="60570" y="8793"/>
                  </a:lnTo>
                  <a:lnTo>
                    <a:pt x="60841" y="9065"/>
                  </a:lnTo>
                  <a:lnTo>
                    <a:pt x="61113" y="9390"/>
                  </a:lnTo>
                  <a:lnTo>
                    <a:pt x="61330" y="9662"/>
                  </a:lnTo>
                  <a:lnTo>
                    <a:pt x="61655" y="10259"/>
                  </a:lnTo>
                  <a:lnTo>
                    <a:pt x="61873" y="10856"/>
                  </a:lnTo>
                  <a:lnTo>
                    <a:pt x="60082" y="3909"/>
                  </a:lnTo>
                  <a:lnTo>
                    <a:pt x="59919" y="3474"/>
                  </a:lnTo>
                  <a:lnTo>
                    <a:pt x="59702" y="3094"/>
                  </a:lnTo>
                  <a:lnTo>
                    <a:pt x="59485" y="2715"/>
                  </a:lnTo>
                  <a:lnTo>
                    <a:pt x="59213" y="2335"/>
                  </a:lnTo>
                  <a:lnTo>
                    <a:pt x="58942" y="1955"/>
                  </a:lnTo>
                  <a:lnTo>
                    <a:pt x="58562" y="1629"/>
                  </a:lnTo>
                  <a:lnTo>
                    <a:pt x="58182" y="1303"/>
                  </a:lnTo>
                  <a:lnTo>
                    <a:pt x="57694" y="1032"/>
                  </a:lnTo>
                  <a:lnTo>
                    <a:pt x="57205" y="761"/>
                  </a:lnTo>
                  <a:lnTo>
                    <a:pt x="56662" y="544"/>
                  </a:lnTo>
                  <a:lnTo>
                    <a:pt x="56011" y="381"/>
                  </a:lnTo>
                  <a:lnTo>
                    <a:pt x="55360" y="218"/>
                  </a:lnTo>
                  <a:lnTo>
                    <a:pt x="54600" y="109"/>
                  </a:lnTo>
                  <a:lnTo>
                    <a:pt x="53840"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0"/>
            <p:cNvSpPr/>
            <p:nvPr/>
          </p:nvSpPr>
          <p:spPr>
            <a:xfrm>
              <a:off x="-5500048" y="1456775"/>
              <a:ext cx="1202811" cy="407287"/>
            </a:xfrm>
            <a:custGeom>
              <a:rect b="b" l="l" r="r" t="t"/>
              <a:pathLst>
                <a:path extrusionOk="0" fill="none" h="20951" w="61873">
                  <a:moveTo>
                    <a:pt x="60082" y="3909"/>
                  </a:moveTo>
                  <a:lnTo>
                    <a:pt x="60082" y="3909"/>
                  </a:lnTo>
                  <a:lnTo>
                    <a:pt x="59919" y="3474"/>
                  </a:lnTo>
                  <a:lnTo>
                    <a:pt x="59702" y="3094"/>
                  </a:lnTo>
                  <a:lnTo>
                    <a:pt x="59485" y="2715"/>
                  </a:lnTo>
                  <a:lnTo>
                    <a:pt x="59213" y="2335"/>
                  </a:lnTo>
                  <a:lnTo>
                    <a:pt x="58942" y="1955"/>
                  </a:lnTo>
                  <a:lnTo>
                    <a:pt x="58562" y="1629"/>
                  </a:lnTo>
                  <a:lnTo>
                    <a:pt x="58182" y="1303"/>
                  </a:lnTo>
                  <a:lnTo>
                    <a:pt x="57694" y="1032"/>
                  </a:lnTo>
                  <a:lnTo>
                    <a:pt x="57205" y="761"/>
                  </a:lnTo>
                  <a:lnTo>
                    <a:pt x="56662" y="544"/>
                  </a:lnTo>
                  <a:lnTo>
                    <a:pt x="56011" y="381"/>
                  </a:lnTo>
                  <a:lnTo>
                    <a:pt x="55360" y="218"/>
                  </a:lnTo>
                  <a:lnTo>
                    <a:pt x="54600" y="109"/>
                  </a:lnTo>
                  <a:lnTo>
                    <a:pt x="53840" y="1"/>
                  </a:lnTo>
                  <a:lnTo>
                    <a:pt x="52972" y="1"/>
                  </a:lnTo>
                  <a:lnTo>
                    <a:pt x="51995" y="1"/>
                  </a:lnTo>
                  <a:lnTo>
                    <a:pt x="51669" y="1"/>
                  </a:lnTo>
                  <a:lnTo>
                    <a:pt x="51669" y="1"/>
                  </a:lnTo>
                  <a:lnTo>
                    <a:pt x="49932" y="164"/>
                  </a:lnTo>
                  <a:lnTo>
                    <a:pt x="47979" y="435"/>
                  </a:lnTo>
                  <a:lnTo>
                    <a:pt x="45808" y="869"/>
                  </a:lnTo>
                  <a:lnTo>
                    <a:pt x="43474" y="1466"/>
                  </a:lnTo>
                  <a:lnTo>
                    <a:pt x="40869" y="2280"/>
                  </a:lnTo>
                  <a:lnTo>
                    <a:pt x="37992" y="3203"/>
                  </a:lnTo>
                  <a:lnTo>
                    <a:pt x="34844" y="4397"/>
                  </a:lnTo>
                  <a:lnTo>
                    <a:pt x="31479" y="5754"/>
                  </a:lnTo>
                  <a:lnTo>
                    <a:pt x="31479" y="5754"/>
                  </a:lnTo>
                  <a:lnTo>
                    <a:pt x="29254" y="6676"/>
                  </a:lnTo>
                  <a:lnTo>
                    <a:pt x="28006" y="7273"/>
                  </a:lnTo>
                  <a:lnTo>
                    <a:pt x="26649" y="7816"/>
                  </a:lnTo>
                  <a:lnTo>
                    <a:pt x="26595" y="7871"/>
                  </a:lnTo>
                  <a:lnTo>
                    <a:pt x="24750" y="8630"/>
                  </a:lnTo>
                  <a:lnTo>
                    <a:pt x="24695" y="8685"/>
                  </a:lnTo>
                  <a:lnTo>
                    <a:pt x="24695" y="8685"/>
                  </a:lnTo>
                  <a:lnTo>
                    <a:pt x="22144" y="9716"/>
                  </a:lnTo>
                  <a:lnTo>
                    <a:pt x="19594" y="10693"/>
                  </a:lnTo>
                  <a:lnTo>
                    <a:pt x="17043" y="11561"/>
                  </a:lnTo>
                  <a:lnTo>
                    <a:pt x="15794" y="11941"/>
                  </a:lnTo>
                  <a:lnTo>
                    <a:pt x="14546" y="12321"/>
                  </a:lnTo>
                  <a:lnTo>
                    <a:pt x="13298" y="12647"/>
                  </a:lnTo>
                  <a:lnTo>
                    <a:pt x="12104" y="12918"/>
                  </a:lnTo>
                  <a:lnTo>
                    <a:pt x="10964" y="13135"/>
                  </a:lnTo>
                  <a:lnTo>
                    <a:pt x="9824" y="13244"/>
                  </a:lnTo>
                  <a:lnTo>
                    <a:pt x="8739" y="13352"/>
                  </a:lnTo>
                  <a:lnTo>
                    <a:pt x="7653" y="13406"/>
                  </a:lnTo>
                  <a:lnTo>
                    <a:pt x="6622" y="13352"/>
                  </a:lnTo>
                  <a:lnTo>
                    <a:pt x="5700" y="13244"/>
                  </a:lnTo>
                  <a:lnTo>
                    <a:pt x="5537" y="13244"/>
                  </a:lnTo>
                  <a:lnTo>
                    <a:pt x="5537" y="13244"/>
                  </a:lnTo>
                  <a:lnTo>
                    <a:pt x="4560" y="12972"/>
                  </a:lnTo>
                  <a:lnTo>
                    <a:pt x="3637" y="12647"/>
                  </a:lnTo>
                  <a:lnTo>
                    <a:pt x="3257" y="12429"/>
                  </a:lnTo>
                  <a:lnTo>
                    <a:pt x="2823" y="12212"/>
                  </a:lnTo>
                  <a:lnTo>
                    <a:pt x="2443" y="11941"/>
                  </a:lnTo>
                  <a:lnTo>
                    <a:pt x="2063" y="11615"/>
                  </a:lnTo>
                  <a:lnTo>
                    <a:pt x="1738" y="11290"/>
                  </a:lnTo>
                  <a:lnTo>
                    <a:pt x="1412" y="10964"/>
                  </a:lnTo>
                  <a:lnTo>
                    <a:pt x="1141" y="10530"/>
                  </a:lnTo>
                  <a:lnTo>
                    <a:pt x="869" y="10096"/>
                  </a:lnTo>
                  <a:lnTo>
                    <a:pt x="598" y="9662"/>
                  </a:lnTo>
                  <a:lnTo>
                    <a:pt x="381" y="9173"/>
                  </a:lnTo>
                  <a:lnTo>
                    <a:pt x="218" y="8630"/>
                  </a:lnTo>
                  <a:lnTo>
                    <a:pt x="1" y="8088"/>
                  </a:lnTo>
                  <a:lnTo>
                    <a:pt x="2009" y="15849"/>
                  </a:lnTo>
                  <a:lnTo>
                    <a:pt x="2009" y="15849"/>
                  </a:lnTo>
                  <a:lnTo>
                    <a:pt x="2335" y="16826"/>
                  </a:lnTo>
                  <a:lnTo>
                    <a:pt x="2823" y="17694"/>
                  </a:lnTo>
                  <a:lnTo>
                    <a:pt x="3094" y="18128"/>
                  </a:lnTo>
                  <a:lnTo>
                    <a:pt x="3366" y="18508"/>
                  </a:lnTo>
                  <a:lnTo>
                    <a:pt x="3637" y="18834"/>
                  </a:lnTo>
                  <a:lnTo>
                    <a:pt x="3963" y="19159"/>
                  </a:lnTo>
                  <a:lnTo>
                    <a:pt x="4668" y="19702"/>
                  </a:lnTo>
                  <a:lnTo>
                    <a:pt x="5428" y="20136"/>
                  </a:lnTo>
                  <a:lnTo>
                    <a:pt x="6242" y="20462"/>
                  </a:lnTo>
                  <a:lnTo>
                    <a:pt x="7111" y="20733"/>
                  </a:lnTo>
                  <a:lnTo>
                    <a:pt x="7219" y="20733"/>
                  </a:lnTo>
                  <a:lnTo>
                    <a:pt x="7219" y="20733"/>
                  </a:lnTo>
                  <a:lnTo>
                    <a:pt x="8250" y="20896"/>
                  </a:lnTo>
                  <a:lnTo>
                    <a:pt x="9336" y="20950"/>
                  </a:lnTo>
                  <a:lnTo>
                    <a:pt x="10530" y="20950"/>
                  </a:lnTo>
                  <a:lnTo>
                    <a:pt x="11724" y="20842"/>
                  </a:lnTo>
                  <a:lnTo>
                    <a:pt x="13026" y="20625"/>
                  </a:lnTo>
                  <a:lnTo>
                    <a:pt x="14329" y="20353"/>
                  </a:lnTo>
                  <a:lnTo>
                    <a:pt x="15632" y="20028"/>
                  </a:lnTo>
                  <a:lnTo>
                    <a:pt x="17043" y="19648"/>
                  </a:lnTo>
                  <a:lnTo>
                    <a:pt x="18400" y="19214"/>
                  </a:lnTo>
                  <a:lnTo>
                    <a:pt x="19811" y="18725"/>
                  </a:lnTo>
                  <a:lnTo>
                    <a:pt x="22687" y="17640"/>
                  </a:lnTo>
                  <a:lnTo>
                    <a:pt x="25564" y="16500"/>
                  </a:lnTo>
                  <a:lnTo>
                    <a:pt x="28440" y="15252"/>
                  </a:lnTo>
                  <a:lnTo>
                    <a:pt x="29308" y="14872"/>
                  </a:lnTo>
                  <a:lnTo>
                    <a:pt x="29960" y="14600"/>
                  </a:lnTo>
                  <a:lnTo>
                    <a:pt x="30394" y="14383"/>
                  </a:lnTo>
                  <a:lnTo>
                    <a:pt x="30665" y="14275"/>
                  </a:lnTo>
                  <a:lnTo>
                    <a:pt x="30665" y="14275"/>
                  </a:lnTo>
                  <a:lnTo>
                    <a:pt x="33325" y="13135"/>
                  </a:lnTo>
                  <a:lnTo>
                    <a:pt x="33325" y="13135"/>
                  </a:lnTo>
                  <a:lnTo>
                    <a:pt x="37178" y="11561"/>
                  </a:lnTo>
                  <a:lnTo>
                    <a:pt x="40652" y="10259"/>
                  </a:lnTo>
                  <a:lnTo>
                    <a:pt x="43800" y="9282"/>
                  </a:lnTo>
                  <a:lnTo>
                    <a:pt x="45265" y="8847"/>
                  </a:lnTo>
                  <a:lnTo>
                    <a:pt x="46622" y="8468"/>
                  </a:lnTo>
                  <a:lnTo>
                    <a:pt x="47924" y="8142"/>
                  </a:lnTo>
                  <a:lnTo>
                    <a:pt x="49118" y="7871"/>
                  </a:lnTo>
                  <a:lnTo>
                    <a:pt x="50312" y="7653"/>
                  </a:lnTo>
                  <a:lnTo>
                    <a:pt x="51344" y="7491"/>
                  </a:lnTo>
                  <a:lnTo>
                    <a:pt x="52375" y="7328"/>
                  </a:lnTo>
                  <a:lnTo>
                    <a:pt x="53297" y="7273"/>
                  </a:lnTo>
                  <a:lnTo>
                    <a:pt x="54166" y="7219"/>
                  </a:lnTo>
                  <a:lnTo>
                    <a:pt x="55034" y="7219"/>
                  </a:lnTo>
                  <a:lnTo>
                    <a:pt x="55088" y="7219"/>
                  </a:lnTo>
                  <a:lnTo>
                    <a:pt x="55088" y="7219"/>
                  </a:lnTo>
                  <a:lnTo>
                    <a:pt x="56011" y="7219"/>
                  </a:lnTo>
                  <a:lnTo>
                    <a:pt x="56771" y="7328"/>
                  </a:lnTo>
                  <a:lnTo>
                    <a:pt x="57531" y="7436"/>
                  </a:lnTo>
                  <a:lnTo>
                    <a:pt x="58182" y="7599"/>
                  </a:lnTo>
                  <a:lnTo>
                    <a:pt x="58779" y="7816"/>
                  </a:lnTo>
                  <a:lnTo>
                    <a:pt x="59322" y="7979"/>
                  </a:lnTo>
                  <a:lnTo>
                    <a:pt x="59756" y="8250"/>
                  </a:lnTo>
                  <a:lnTo>
                    <a:pt x="60190" y="8522"/>
                  </a:lnTo>
                  <a:lnTo>
                    <a:pt x="60570" y="8793"/>
                  </a:lnTo>
                  <a:lnTo>
                    <a:pt x="60841" y="9065"/>
                  </a:lnTo>
                  <a:lnTo>
                    <a:pt x="61113" y="9390"/>
                  </a:lnTo>
                  <a:lnTo>
                    <a:pt x="61330" y="9662"/>
                  </a:lnTo>
                  <a:lnTo>
                    <a:pt x="61655" y="10259"/>
                  </a:lnTo>
                  <a:lnTo>
                    <a:pt x="61873" y="10856"/>
                  </a:lnTo>
                  <a:lnTo>
                    <a:pt x="60082" y="390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0"/>
            <p:cNvSpPr/>
            <p:nvPr/>
          </p:nvSpPr>
          <p:spPr>
            <a:xfrm>
              <a:off x="-5424077" y="1736381"/>
              <a:ext cx="1195424" cy="419943"/>
            </a:xfrm>
            <a:custGeom>
              <a:rect b="b" l="l" r="r" t="t"/>
              <a:pathLst>
                <a:path extrusionOk="0" h="21602" w="61493">
                  <a:moveTo>
                    <a:pt x="52971" y="0"/>
                  </a:moveTo>
                  <a:lnTo>
                    <a:pt x="51560" y="55"/>
                  </a:lnTo>
                  <a:lnTo>
                    <a:pt x="49932" y="217"/>
                  </a:lnTo>
                  <a:lnTo>
                    <a:pt x="48250" y="489"/>
                  </a:lnTo>
                  <a:lnTo>
                    <a:pt x="46350" y="923"/>
                  </a:lnTo>
                  <a:lnTo>
                    <a:pt x="46079" y="977"/>
                  </a:lnTo>
                  <a:lnTo>
                    <a:pt x="44179" y="1466"/>
                  </a:lnTo>
                  <a:lnTo>
                    <a:pt x="42334" y="2063"/>
                  </a:lnTo>
                  <a:lnTo>
                    <a:pt x="40434" y="2660"/>
                  </a:lnTo>
                  <a:lnTo>
                    <a:pt x="38589" y="3257"/>
                  </a:lnTo>
                  <a:lnTo>
                    <a:pt x="36744" y="3962"/>
                  </a:lnTo>
                  <a:lnTo>
                    <a:pt x="34898" y="4614"/>
                  </a:lnTo>
                  <a:lnTo>
                    <a:pt x="33107" y="5373"/>
                  </a:lnTo>
                  <a:lnTo>
                    <a:pt x="31262" y="6133"/>
                  </a:lnTo>
                  <a:lnTo>
                    <a:pt x="27680" y="7707"/>
                  </a:lnTo>
                  <a:lnTo>
                    <a:pt x="27083" y="7979"/>
                  </a:lnTo>
                  <a:lnTo>
                    <a:pt x="26486" y="8250"/>
                  </a:lnTo>
                  <a:lnTo>
                    <a:pt x="23338" y="9607"/>
                  </a:lnTo>
                  <a:lnTo>
                    <a:pt x="21656" y="10312"/>
                  </a:lnTo>
                  <a:lnTo>
                    <a:pt x="19919" y="11018"/>
                  </a:lnTo>
                  <a:lnTo>
                    <a:pt x="19159" y="11289"/>
                  </a:lnTo>
                  <a:lnTo>
                    <a:pt x="17097" y="12049"/>
                  </a:lnTo>
                  <a:lnTo>
                    <a:pt x="15089" y="12700"/>
                  </a:lnTo>
                  <a:lnTo>
                    <a:pt x="13026" y="13243"/>
                  </a:lnTo>
                  <a:lnTo>
                    <a:pt x="11072" y="13677"/>
                  </a:lnTo>
                  <a:lnTo>
                    <a:pt x="10095" y="13840"/>
                  </a:lnTo>
                  <a:lnTo>
                    <a:pt x="9173" y="13949"/>
                  </a:lnTo>
                  <a:lnTo>
                    <a:pt x="8250" y="14003"/>
                  </a:lnTo>
                  <a:lnTo>
                    <a:pt x="7382" y="14057"/>
                  </a:lnTo>
                  <a:lnTo>
                    <a:pt x="6513" y="14003"/>
                  </a:lnTo>
                  <a:lnTo>
                    <a:pt x="5699" y="13949"/>
                  </a:lnTo>
                  <a:lnTo>
                    <a:pt x="4885" y="13786"/>
                  </a:lnTo>
                  <a:lnTo>
                    <a:pt x="4180" y="13623"/>
                  </a:lnTo>
                  <a:lnTo>
                    <a:pt x="4017" y="13569"/>
                  </a:lnTo>
                  <a:lnTo>
                    <a:pt x="3257" y="13243"/>
                  </a:lnTo>
                  <a:lnTo>
                    <a:pt x="2606" y="12917"/>
                  </a:lnTo>
                  <a:lnTo>
                    <a:pt x="1954" y="12429"/>
                  </a:lnTo>
                  <a:lnTo>
                    <a:pt x="1412" y="11886"/>
                  </a:lnTo>
                  <a:lnTo>
                    <a:pt x="977" y="11289"/>
                  </a:lnTo>
                  <a:lnTo>
                    <a:pt x="543" y="10638"/>
                  </a:lnTo>
                  <a:lnTo>
                    <a:pt x="218" y="9932"/>
                  </a:lnTo>
                  <a:lnTo>
                    <a:pt x="1" y="9173"/>
                  </a:lnTo>
                  <a:lnTo>
                    <a:pt x="2009" y="16934"/>
                  </a:lnTo>
                  <a:lnTo>
                    <a:pt x="2280" y="17748"/>
                  </a:lnTo>
                  <a:lnTo>
                    <a:pt x="2660" y="18508"/>
                  </a:lnTo>
                  <a:lnTo>
                    <a:pt x="3094" y="19159"/>
                  </a:lnTo>
                  <a:lnTo>
                    <a:pt x="3583" y="19702"/>
                  </a:lnTo>
                  <a:lnTo>
                    <a:pt x="4125" y="20190"/>
                  </a:lnTo>
                  <a:lnTo>
                    <a:pt x="4777" y="20624"/>
                  </a:lnTo>
                  <a:lnTo>
                    <a:pt x="5428" y="20950"/>
                  </a:lnTo>
                  <a:lnTo>
                    <a:pt x="6133" y="21221"/>
                  </a:lnTo>
                  <a:lnTo>
                    <a:pt x="6893" y="21438"/>
                  </a:lnTo>
                  <a:lnTo>
                    <a:pt x="7707" y="21547"/>
                  </a:lnTo>
                  <a:lnTo>
                    <a:pt x="8521" y="21601"/>
                  </a:lnTo>
                  <a:lnTo>
                    <a:pt x="10312" y="21601"/>
                  </a:lnTo>
                  <a:lnTo>
                    <a:pt x="11289" y="21493"/>
                  </a:lnTo>
                  <a:lnTo>
                    <a:pt x="12266" y="21330"/>
                  </a:lnTo>
                  <a:lnTo>
                    <a:pt x="13243" y="21167"/>
                  </a:lnTo>
                  <a:lnTo>
                    <a:pt x="14274" y="20896"/>
                  </a:lnTo>
                  <a:lnTo>
                    <a:pt x="15360" y="20624"/>
                  </a:lnTo>
                  <a:lnTo>
                    <a:pt x="17477" y="20027"/>
                  </a:lnTo>
                  <a:lnTo>
                    <a:pt x="19648" y="19267"/>
                  </a:lnTo>
                  <a:lnTo>
                    <a:pt x="21873" y="18399"/>
                  </a:lnTo>
                  <a:lnTo>
                    <a:pt x="24098" y="17476"/>
                  </a:lnTo>
                  <a:lnTo>
                    <a:pt x="26269" y="16554"/>
                  </a:lnTo>
                  <a:lnTo>
                    <a:pt x="30502" y="14654"/>
                  </a:lnTo>
                  <a:lnTo>
                    <a:pt x="33107" y="13514"/>
                  </a:lnTo>
                  <a:lnTo>
                    <a:pt x="35333" y="12538"/>
                  </a:lnTo>
                  <a:lnTo>
                    <a:pt x="37395" y="11723"/>
                  </a:lnTo>
                  <a:lnTo>
                    <a:pt x="39403" y="10964"/>
                  </a:lnTo>
                  <a:lnTo>
                    <a:pt x="41248" y="10258"/>
                  </a:lnTo>
                  <a:lnTo>
                    <a:pt x="43039" y="9661"/>
                  </a:lnTo>
                  <a:lnTo>
                    <a:pt x="44668" y="9173"/>
                  </a:lnTo>
                  <a:lnTo>
                    <a:pt x="46242" y="8684"/>
                  </a:lnTo>
                  <a:lnTo>
                    <a:pt x="47707" y="8304"/>
                  </a:lnTo>
                  <a:lnTo>
                    <a:pt x="49064" y="7979"/>
                  </a:lnTo>
                  <a:lnTo>
                    <a:pt x="50312" y="7761"/>
                  </a:lnTo>
                  <a:lnTo>
                    <a:pt x="51506" y="7544"/>
                  </a:lnTo>
                  <a:lnTo>
                    <a:pt x="52592" y="7382"/>
                  </a:lnTo>
                  <a:lnTo>
                    <a:pt x="53568" y="7327"/>
                  </a:lnTo>
                  <a:lnTo>
                    <a:pt x="54545" y="7273"/>
                  </a:lnTo>
                  <a:lnTo>
                    <a:pt x="56174" y="7273"/>
                  </a:lnTo>
                  <a:lnTo>
                    <a:pt x="56879" y="7382"/>
                  </a:lnTo>
                  <a:lnTo>
                    <a:pt x="57530" y="7490"/>
                  </a:lnTo>
                  <a:lnTo>
                    <a:pt x="58127" y="7599"/>
                  </a:lnTo>
                  <a:lnTo>
                    <a:pt x="58670" y="7761"/>
                  </a:lnTo>
                  <a:lnTo>
                    <a:pt x="59104" y="7979"/>
                  </a:lnTo>
                  <a:lnTo>
                    <a:pt x="59539" y="8196"/>
                  </a:lnTo>
                  <a:lnTo>
                    <a:pt x="59918" y="8413"/>
                  </a:lnTo>
                  <a:lnTo>
                    <a:pt x="60244" y="8630"/>
                  </a:lnTo>
                  <a:lnTo>
                    <a:pt x="60515" y="8847"/>
                  </a:lnTo>
                  <a:lnTo>
                    <a:pt x="60733" y="9118"/>
                  </a:lnTo>
                  <a:lnTo>
                    <a:pt x="61112" y="9607"/>
                  </a:lnTo>
                  <a:lnTo>
                    <a:pt x="61330" y="10095"/>
                  </a:lnTo>
                  <a:lnTo>
                    <a:pt x="61492" y="10475"/>
                  </a:lnTo>
                  <a:lnTo>
                    <a:pt x="59701" y="3474"/>
                  </a:lnTo>
                  <a:lnTo>
                    <a:pt x="59539" y="3094"/>
                  </a:lnTo>
                  <a:lnTo>
                    <a:pt x="59376" y="2714"/>
                  </a:lnTo>
                  <a:lnTo>
                    <a:pt x="59159" y="2334"/>
                  </a:lnTo>
                  <a:lnTo>
                    <a:pt x="58887" y="2008"/>
                  </a:lnTo>
                  <a:lnTo>
                    <a:pt x="58562" y="1683"/>
                  </a:lnTo>
                  <a:lnTo>
                    <a:pt x="58290" y="1411"/>
                  </a:lnTo>
                  <a:lnTo>
                    <a:pt x="57910" y="1140"/>
                  </a:lnTo>
                  <a:lnTo>
                    <a:pt x="57530" y="923"/>
                  </a:lnTo>
                  <a:lnTo>
                    <a:pt x="57476" y="869"/>
                  </a:lnTo>
                  <a:lnTo>
                    <a:pt x="56988" y="652"/>
                  </a:lnTo>
                  <a:lnTo>
                    <a:pt x="56553" y="489"/>
                  </a:lnTo>
                  <a:lnTo>
                    <a:pt x="56011" y="326"/>
                  </a:lnTo>
                  <a:lnTo>
                    <a:pt x="55522" y="217"/>
                  </a:lnTo>
                  <a:lnTo>
                    <a:pt x="54925" y="109"/>
                  </a:lnTo>
                  <a:lnTo>
                    <a:pt x="54328" y="55"/>
                  </a:lnTo>
                  <a:lnTo>
                    <a:pt x="5297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0"/>
            <p:cNvSpPr/>
            <p:nvPr/>
          </p:nvSpPr>
          <p:spPr>
            <a:xfrm>
              <a:off x="-5424077" y="1736381"/>
              <a:ext cx="1195424" cy="419943"/>
            </a:xfrm>
            <a:custGeom>
              <a:rect b="b" l="l" r="r" t="t"/>
              <a:pathLst>
                <a:path extrusionOk="0" fill="none" h="21602" w="61493">
                  <a:moveTo>
                    <a:pt x="59701" y="3474"/>
                  </a:moveTo>
                  <a:lnTo>
                    <a:pt x="59701" y="3474"/>
                  </a:lnTo>
                  <a:lnTo>
                    <a:pt x="59539" y="3094"/>
                  </a:lnTo>
                  <a:lnTo>
                    <a:pt x="59376" y="2714"/>
                  </a:lnTo>
                  <a:lnTo>
                    <a:pt x="59159" y="2334"/>
                  </a:lnTo>
                  <a:lnTo>
                    <a:pt x="58887" y="2008"/>
                  </a:lnTo>
                  <a:lnTo>
                    <a:pt x="58562" y="1683"/>
                  </a:lnTo>
                  <a:lnTo>
                    <a:pt x="58290" y="1411"/>
                  </a:lnTo>
                  <a:lnTo>
                    <a:pt x="57910" y="1140"/>
                  </a:lnTo>
                  <a:lnTo>
                    <a:pt x="57530" y="923"/>
                  </a:lnTo>
                  <a:lnTo>
                    <a:pt x="57476" y="869"/>
                  </a:lnTo>
                  <a:lnTo>
                    <a:pt x="57476" y="869"/>
                  </a:lnTo>
                  <a:lnTo>
                    <a:pt x="56988" y="652"/>
                  </a:lnTo>
                  <a:lnTo>
                    <a:pt x="56553" y="489"/>
                  </a:lnTo>
                  <a:lnTo>
                    <a:pt x="56011" y="326"/>
                  </a:lnTo>
                  <a:lnTo>
                    <a:pt x="55522" y="217"/>
                  </a:lnTo>
                  <a:lnTo>
                    <a:pt x="54925" y="109"/>
                  </a:lnTo>
                  <a:lnTo>
                    <a:pt x="54328" y="55"/>
                  </a:lnTo>
                  <a:lnTo>
                    <a:pt x="52971" y="0"/>
                  </a:lnTo>
                  <a:lnTo>
                    <a:pt x="51560" y="55"/>
                  </a:lnTo>
                  <a:lnTo>
                    <a:pt x="49932" y="217"/>
                  </a:lnTo>
                  <a:lnTo>
                    <a:pt x="48250" y="489"/>
                  </a:lnTo>
                  <a:lnTo>
                    <a:pt x="46350" y="923"/>
                  </a:lnTo>
                  <a:lnTo>
                    <a:pt x="46079" y="977"/>
                  </a:lnTo>
                  <a:lnTo>
                    <a:pt x="46079" y="977"/>
                  </a:lnTo>
                  <a:lnTo>
                    <a:pt x="44179" y="1466"/>
                  </a:lnTo>
                  <a:lnTo>
                    <a:pt x="42334" y="2063"/>
                  </a:lnTo>
                  <a:lnTo>
                    <a:pt x="40434" y="2660"/>
                  </a:lnTo>
                  <a:lnTo>
                    <a:pt x="38589" y="3257"/>
                  </a:lnTo>
                  <a:lnTo>
                    <a:pt x="36744" y="3962"/>
                  </a:lnTo>
                  <a:lnTo>
                    <a:pt x="34898" y="4614"/>
                  </a:lnTo>
                  <a:lnTo>
                    <a:pt x="33107" y="5373"/>
                  </a:lnTo>
                  <a:lnTo>
                    <a:pt x="31262" y="6133"/>
                  </a:lnTo>
                  <a:lnTo>
                    <a:pt x="31262" y="6133"/>
                  </a:lnTo>
                  <a:lnTo>
                    <a:pt x="27680" y="7707"/>
                  </a:lnTo>
                  <a:lnTo>
                    <a:pt x="27083" y="7979"/>
                  </a:lnTo>
                  <a:lnTo>
                    <a:pt x="26486" y="8250"/>
                  </a:lnTo>
                  <a:lnTo>
                    <a:pt x="26486" y="8250"/>
                  </a:lnTo>
                  <a:lnTo>
                    <a:pt x="23338" y="9607"/>
                  </a:lnTo>
                  <a:lnTo>
                    <a:pt x="21656" y="10312"/>
                  </a:lnTo>
                  <a:lnTo>
                    <a:pt x="19919" y="11018"/>
                  </a:lnTo>
                  <a:lnTo>
                    <a:pt x="19159" y="11289"/>
                  </a:lnTo>
                  <a:lnTo>
                    <a:pt x="19159" y="11289"/>
                  </a:lnTo>
                  <a:lnTo>
                    <a:pt x="17097" y="12049"/>
                  </a:lnTo>
                  <a:lnTo>
                    <a:pt x="15089" y="12700"/>
                  </a:lnTo>
                  <a:lnTo>
                    <a:pt x="13026" y="13243"/>
                  </a:lnTo>
                  <a:lnTo>
                    <a:pt x="11072" y="13677"/>
                  </a:lnTo>
                  <a:lnTo>
                    <a:pt x="10095" y="13840"/>
                  </a:lnTo>
                  <a:lnTo>
                    <a:pt x="9173" y="13949"/>
                  </a:lnTo>
                  <a:lnTo>
                    <a:pt x="8250" y="14003"/>
                  </a:lnTo>
                  <a:lnTo>
                    <a:pt x="7382" y="14057"/>
                  </a:lnTo>
                  <a:lnTo>
                    <a:pt x="6513" y="14003"/>
                  </a:lnTo>
                  <a:lnTo>
                    <a:pt x="5699" y="13949"/>
                  </a:lnTo>
                  <a:lnTo>
                    <a:pt x="4885" y="13786"/>
                  </a:lnTo>
                  <a:lnTo>
                    <a:pt x="4180" y="13623"/>
                  </a:lnTo>
                  <a:lnTo>
                    <a:pt x="4017" y="13569"/>
                  </a:lnTo>
                  <a:lnTo>
                    <a:pt x="4017" y="13569"/>
                  </a:lnTo>
                  <a:lnTo>
                    <a:pt x="3257" y="13243"/>
                  </a:lnTo>
                  <a:lnTo>
                    <a:pt x="2606" y="12917"/>
                  </a:lnTo>
                  <a:lnTo>
                    <a:pt x="1954" y="12429"/>
                  </a:lnTo>
                  <a:lnTo>
                    <a:pt x="1412" y="11886"/>
                  </a:lnTo>
                  <a:lnTo>
                    <a:pt x="977" y="11289"/>
                  </a:lnTo>
                  <a:lnTo>
                    <a:pt x="543" y="10638"/>
                  </a:lnTo>
                  <a:lnTo>
                    <a:pt x="218" y="9932"/>
                  </a:lnTo>
                  <a:lnTo>
                    <a:pt x="1" y="9173"/>
                  </a:lnTo>
                  <a:lnTo>
                    <a:pt x="2009" y="16934"/>
                  </a:lnTo>
                  <a:lnTo>
                    <a:pt x="2009" y="16934"/>
                  </a:lnTo>
                  <a:lnTo>
                    <a:pt x="2280" y="17748"/>
                  </a:lnTo>
                  <a:lnTo>
                    <a:pt x="2660" y="18508"/>
                  </a:lnTo>
                  <a:lnTo>
                    <a:pt x="3094" y="19159"/>
                  </a:lnTo>
                  <a:lnTo>
                    <a:pt x="3583" y="19702"/>
                  </a:lnTo>
                  <a:lnTo>
                    <a:pt x="4125" y="20190"/>
                  </a:lnTo>
                  <a:lnTo>
                    <a:pt x="4777" y="20624"/>
                  </a:lnTo>
                  <a:lnTo>
                    <a:pt x="5428" y="20950"/>
                  </a:lnTo>
                  <a:lnTo>
                    <a:pt x="6133" y="21221"/>
                  </a:lnTo>
                  <a:lnTo>
                    <a:pt x="6893" y="21438"/>
                  </a:lnTo>
                  <a:lnTo>
                    <a:pt x="7707" y="21547"/>
                  </a:lnTo>
                  <a:lnTo>
                    <a:pt x="8521" y="21601"/>
                  </a:lnTo>
                  <a:lnTo>
                    <a:pt x="9390" y="21601"/>
                  </a:lnTo>
                  <a:lnTo>
                    <a:pt x="10312" y="21601"/>
                  </a:lnTo>
                  <a:lnTo>
                    <a:pt x="11289" y="21493"/>
                  </a:lnTo>
                  <a:lnTo>
                    <a:pt x="12266" y="21330"/>
                  </a:lnTo>
                  <a:lnTo>
                    <a:pt x="13243" y="21167"/>
                  </a:lnTo>
                  <a:lnTo>
                    <a:pt x="14274" y="20896"/>
                  </a:lnTo>
                  <a:lnTo>
                    <a:pt x="15360" y="20624"/>
                  </a:lnTo>
                  <a:lnTo>
                    <a:pt x="17477" y="20027"/>
                  </a:lnTo>
                  <a:lnTo>
                    <a:pt x="19648" y="19267"/>
                  </a:lnTo>
                  <a:lnTo>
                    <a:pt x="21873" y="18399"/>
                  </a:lnTo>
                  <a:lnTo>
                    <a:pt x="24098" y="17476"/>
                  </a:lnTo>
                  <a:lnTo>
                    <a:pt x="26269" y="16554"/>
                  </a:lnTo>
                  <a:lnTo>
                    <a:pt x="30502" y="14654"/>
                  </a:lnTo>
                  <a:lnTo>
                    <a:pt x="30502" y="14654"/>
                  </a:lnTo>
                  <a:lnTo>
                    <a:pt x="33107" y="13514"/>
                  </a:lnTo>
                  <a:lnTo>
                    <a:pt x="33107" y="13514"/>
                  </a:lnTo>
                  <a:lnTo>
                    <a:pt x="35333" y="12538"/>
                  </a:lnTo>
                  <a:lnTo>
                    <a:pt x="37395" y="11723"/>
                  </a:lnTo>
                  <a:lnTo>
                    <a:pt x="39403" y="10964"/>
                  </a:lnTo>
                  <a:lnTo>
                    <a:pt x="41248" y="10258"/>
                  </a:lnTo>
                  <a:lnTo>
                    <a:pt x="43039" y="9661"/>
                  </a:lnTo>
                  <a:lnTo>
                    <a:pt x="44668" y="9173"/>
                  </a:lnTo>
                  <a:lnTo>
                    <a:pt x="46242" y="8684"/>
                  </a:lnTo>
                  <a:lnTo>
                    <a:pt x="47707" y="8304"/>
                  </a:lnTo>
                  <a:lnTo>
                    <a:pt x="49064" y="7979"/>
                  </a:lnTo>
                  <a:lnTo>
                    <a:pt x="50312" y="7761"/>
                  </a:lnTo>
                  <a:lnTo>
                    <a:pt x="51506" y="7544"/>
                  </a:lnTo>
                  <a:lnTo>
                    <a:pt x="52592" y="7382"/>
                  </a:lnTo>
                  <a:lnTo>
                    <a:pt x="53568" y="7327"/>
                  </a:lnTo>
                  <a:lnTo>
                    <a:pt x="54545" y="7273"/>
                  </a:lnTo>
                  <a:lnTo>
                    <a:pt x="55359" y="7273"/>
                  </a:lnTo>
                  <a:lnTo>
                    <a:pt x="56174" y="7273"/>
                  </a:lnTo>
                  <a:lnTo>
                    <a:pt x="56879" y="7382"/>
                  </a:lnTo>
                  <a:lnTo>
                    <a:pt x="57530" y="7490"/>
                  </a:lnTo>
                  <a:lnTo>
                    <a:pt x="58127" y="7599"/>
                  </a:lnTo>
                  <a:lnTo>
                    <a:pt x="58670" y="7761"/>
                  </a:lnTo>
                  <a:lnTo>
                    <a:pt x="59104" y="7979"/>
                  </a:lnTo>
                  <a:lnTo>
                    <a:pt x="59539" y="8196"/>
                  </a:lnTo>
                  <a:lnTo>
                    <a:pt x="59918" y="8413"/>
                  </a:lnTo>
                  <a:lnTo>
                    <a:pt x="60244" y="8630"/>
                  </a:lnTo>
                  <a:lnTo>
                    <a:pt x="60515" y="8847"/>
                  </a:lnTo>
                  <a:lnTo>
                    <a:pt x="60733" y="9118"/>
                  </a:lnTo>
                  <a:lnTo>
                    <a:pt x="61112" y="9607"/>
                  </a:lnTo>
                  <a:lnTo>
                    <a:pt x="61330" y="10095"/>
                  </a:lnTo>
                  <a:lnTo>
                    <a:pt x="61492" y="10475"/>
                  </a:lnTo>
                  <a:lnTo>
                    <a:pt x="59701" y="347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0"/>
            <p:cNvSpPr/>
            <p:nvPr/>
          </p:nvSpPr>
          <p:spPr>
            <a:xfrm>
              <a:off x="-5347055" y="2017036"/>
              <a:ext cx="1188037" cy="438916"/>
            </a:xfrm>
            <a:custGeom>
              <a:rect b="b" l="l" r="r" t="t"/>
              <a:pathLst>
                <a:path extrusionOk="0" h="22578" w="61113">
                  <a:moveTo>
                    <a:pt x="52754" y="0"/>
                  </a:moveTo>
                  <a:lnTo>
                    <a:pt x="51669" y="54"/>
                  </a:lnTo>
                  <a:lnTo>
                    <a:pt x="50475" y="217"/>
                  </a:lnTo>
                  <a:lnTo>
                    <a:pt x="50421" y="217"/>
                  </a:lnTo>
                  <a:lnTo>
                    <a:pt x="48792" y="434"/>
                  </a:lnTo>
                  <a:lnTo>
                    <a:pt x="46893" y="868"/>
                  </a:lnTo>
                  <a:lnTo>
                    <a:pt x="44830" y="1357"/>
                  </a:lnTo>
                  <a:lnTo>
                    <a:pt x="42551" y="2062"/>
                  </a:lnTo>
                  <a:lnTo>
                    <a:pt x="40000" y="2877"/>
                  </a:lnTo>
                  <a:lnTo>
                    <a:pt x="37286" y="3908"/>
                  </a:lnTo>
                  <a:lnTo>
                    <a:pt x="34247" y="5102"/>
                  </a:lnTo>
                  <a:lnTo>
                    <a:pt x="30991" y="6459"/>
                  </a:lnTo>
                  <a:lnTo>
                    <a:pt x="28548" y="7544"/>
                  </a:lnTo>
                  <a:lnTo>
                    <a:pt x="27029" y="8250"/>
                  </a:lnTo>
                  <a:lnTo>
                    <a:pt x="26540" y="8467"/>
                  </a:lnTo>
                  <a:lnTo>
                    <a:pt x="25238" y="9064"/>
                  </a:lnTo>
                  <a:lnTo>
                    <a:pt x="22090" y="10475"/>
                  </a:lnTo>
                  <a:lnTo>
                    <a:pt x="20407" y="11180"/>
                  </a:lnTo>
                  <a:lnTo>
                    <a:pt x="18671" y="11832"/>
                  </a:lnTo>
                  <a:lnTo>
                    <a:pt x="16934" y="12483"/>
                  </a:lnTo>
                  <a:lnTo>
                    <a:pt x="15143" y="13080"/>
                  </a:lnTo>
                  <a:lnTo>
                    <a:pt x="13406" y="13623"/>
                  </a:lnTo>
                  <a:lnTo>
                    <a:pt x="11669" y="14057"/>
                  </a:lnTo>
                  <a:lnTo>
                    <a:pt x="11561" y="14057"/>
                  </a:lnTo>
                  <a:lnTo>
                    <a:pt x="10584" y="14274"/>
                  </a:lnTo>
                  <a:lnTo>
                    <a:pt x="9553" y="14437"/>
                  </a:lnTo>
                  <a:lnTo>
                    <a:pt x="8630" y="14545"/>
                  </a:lnTo>
                  <a:lnTo>
                    <a:pt x="7653" y="14654"/>
                  </a:lnTo>
                  <a:lnTo>
                    <a:pt x="6785" y="14654"/>
                  </a:lnTo>
                  <a:lnTo>
                    <a:pt x="5916" y="14600"/>
                  </a:lnTo>
                  <a:lnTo>
                    <a:pt x="5048" y="14491"/>
                  </a:lnTo>
                  <a:lnTo>
                    <a:pt x="4288" y="14328"/>
                  </a:lnTo>
                  <a:lnTo>
                    <a:pt x="3528" y="14111"/>
                  </a:lnTo>
                  <a:lnTo>
                    <a:pt x="2823" y="13786"/>
                  </a:lnTo>
                  <a:lnTo>
                    <a:pt x="2226" y="13406"/>
                  </a:lnTo>
                  <a:lnTo>
                    <a:pt x="1629" y="12971"/>
                  </a:lnTo>
                  <a:lnTo>
                    <a:pt x="1140" y="12374"/>
                  </a:lnTo>
                  <a:lnTo>
                    <a:pt x="652" y="11777"/>
                  </a:lnTo>
                  <a:lnTo>
                    <a:pt x="272" y="11018"/>
                  </a:lnTo>
                  <a:lnTo>
                    <a:pt x="0" y="10203"/>
                  </a:lnTo>
                  <a:lnTo>
                    <a:pt x="2063" y="18453"/>
                  </a:lnTo>
                  <a:lnTo>
                    <a:pt x="2389" y="19321"/>
                  </a:lnTo>
                  <a:lnTo>
                    <a:pt x="2768" y="20027"/>
                  </a:lnTo>
                  <a:lnTo>
                    <a:pt x="3203" y="20678"/>
                  </a:lnTo>
                  <a:lnTo>
                    <a:pt x="3745" y="21221"/>
                  </a:lnTo>
                  <a:lnTo>
                    <a:pt x="4342" y="21655"/>
                  </a:lnTo>
                  <a:lnTo>
                    <a:pt x="5048" y="21981"/>
                  </a:lnTo>
                  <a:lnTo>
                    <a:pt x="5808" y="22252"/>
                  </a:lnTo>
                  <a:lnTo>
                    <a:pt x="6622" y="22469"/>
                  </a:lnTo>
                  <a:lnTo>
                    <a:pt x="6676" y="22469"/>
                  </a:lnTo>
                  <a:lnTo>
                    <a:pt x="7816" y="22578"/>
                  </a:lnTo>
                  <a:lnTo>
                    <a:pt x="9010" y="22578"/>
                  </a:lnTo>
                  <a:lnTo>
                    <a:pt x="10312" y="22524"/>
                  </a:lnTo>
                  <a:lnTo>
                    <a:pt x="11615" y="22306"/>
                  </a:lnTo>
                  <a:lnTo>
                    <a:pt x="13026" y="22035"/>
                  </a:lnTo>
                  <a:lnTo>
                    <a:pt x="14437" y="21709"/>
                  </a:lnTo>
                  <a:lnTo>
                    <a:pt x="15848" y="21330"/>
                  </a:lnTo>
                  <a:lnTo>
                    <a:pt x="17314" y="20841"/>
                  </a:lnTo>
                  <a:lnTo>
                    <a:pt x="18779" y="20353"/>
                  </a:lnTo>
                  <a:lnTo>
                    <a:pt x="20190" y="19810"/>
                  </a:lnTo>
                  <a:lnTo>
                    <a:pt x="23012" y="18670"/>
                  </a:lnTo>
                  <a:lnTo>
                    <a:pt x="25726" y="17476"/>
                  </a:lnTo>
                  <a:lnTo>
                    <a:pt x="28114" y="16391"/>
                  </a:lnTo>
                  <a:lnTo>
                    <a:pt x="28440" y="16228"/>
                  </a:lnTo>
                  <a:lnTo>
                    <a:pt x="28711" y="16119"/>
                  </a:lnTo>
                  <a:lnTo>
                    <a:pt x="29417" y="15794"/>
                  </a:lnTo>
                  <a:lnTo>
                    <a:pt x="30177" y="15414"/>
                  </a:lnTo>
                  <a:lnTo>
                    <a:pt x="32944" y="14165"/>
                  </a:lnTo>
                  <a:lnTo>
                    <a:pt x="35875" y="12863"/>
                  </a:lnTo>
                  <a:lnTo>
                    <a:pt x="38643" y="11777"/>
                  </a:lnTo>
                  <a:lnTo>
                    <a:pt x="41140" y="10801"/>
                  </a:lnTo>
                  <a:lnTo>
                    <a:pt x="43474" y="9986"/>
                  </a:lnTo>
                  <a:lnTo>
                    <a:pt x="45644" y="9281"/>
                  </a:lnTo>
                  <a:lnTo>
                    <a:pt x="47598" y="8738"/>
                  </a:lnTo>
                  <a:lnTo>
                    <a:pt x="49389" y="8304"/>
                  </a:lnTo>
                  <a:lnTo>
                    <a:pt x="51018" y="7924"/>
                  </a:lnTo>
                  <a:lnTo>
                    <a:pt x="51994" y="7761"/>
                  </a:lnTo>
                  <a:lnTo>
                    <a:pt x="53243" y="7598"/>
                  </a:lnTo>
                  <a:lnTo>
                    <a:pt x="54328" y="7544"/>
                  </a:lnTo>
                  <a:lnTo>
                    <a:pt x="55305" y="7490"/>
                  </a:lnTo>
                  <a:lnTo>
                    <a:pt x="56228" y="7544"/>
                  </a:lnTo>
                  <a:lnTo>
                    <a:pt x="56988" y="7598"/>
                  </a:lnTo>
                  <a:lnTo>
                    <a:pt x="57693" y="7707"/>
                  </a:lnTo>
                  <a:lnTo>
                    <a:pt x="58344" y="7870"/>
                  </a:lnTo>
                  <a:lnTo>
                    <a:pt x="58887" y="8087"/>
                  </a:lnTo>
                  <a:lnTo>
                    <a:pt x="59376" y="8304"/>
                  </a:lnTo>
                  <a:lnTo>
                    <a:pt x="59810" y="8575"/>
                  </a:lnTo>
                  <a:lnTo>
                    <a:pt x="60135" y="8847"/>
                  </a:lnTo>
                  <a:lnTo>
                    <a:pt x="60407" y="9118"/>
                  </a:lnTo>
                  <a:lnTo>
                    <a:pt x="60678" y="9389"/>
                  </a:lnTo>
                  <a:lnTo>
                    <a:pt x="60841" y="9661"/>
                  </a:lnTo>
                  <a:lnTo>
                    <a:pt x="61112" y="10203"/>
                  </a:lnTo>
                  <a:lnTo>
                    <a:pt x="59267" y="3039"/>
                  </a:lnTo>
                  <a:lnTo>
                    <a:pt x="59050" y="2442"/>
                  </a:lnTo>
                  <a:lnTo>
                    <a:pt x="58887" y="2117"/>
                  </a:lnTo>
                  <a:lnTo>
                    <a:pt x="58670" y="1845"/>
                  </a:lnTo>
                  <a:lnTo>
                    <a:pt x="58399" y="1520"/>
                  </a:lnTo>
                  <a:lnTo>
                    <a:pt x="58073" y="1248"/>
                  </a:lnTo>
                  <a:lnTo>
                    <a:pt x="57693" y="977"/>
                  </a:lnTo>
                  <a:lnTo>
                    <a:pt x="57259" y="706"/>
                  </a:lnTo>
                  <a:lnTo>
                    <a:pt x="56716" y="489"/>
                  </a:lnTo>
                  <a:lnTo>
                    <a:pt x="56119" y="326"/>
                  </a:lnTo>
                  <a:lnTo>
                    <a:pt x="55414" y="163"/>
                  </a:lnTo>
                  <a:lnTo>
                    <a:pt x="54600" y="54"/>
                  </a:lnTo>
                  <a:lnTo>
                    <a:pt x="5373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0"/>
            <p:cNvSpPr/>
            <p:nvPr/>
          </p:nvSpPr>
          <p:spPr>
            <a:xfrm>
              <a:off x="-5347055" y="2017036"/>
              <a:ext cx="1188037" cy="438916"/>
            </a:xfrm>
            <a:custGeom>
              <a:rect b="b" l="l" r="r" t="t"/>
              <a:pathLst>
                <a:path extrusionOk="0" fill="none" h="22578" w="61113">
                  <a:moveTo>
                    <a:pt x="61112" y="10203"/>
                  </a:moveTo>
                  <a:lnTo>
                    <a:pt x="61112" y="10203"/>
                  </a:lnTo>
                  <a:lnTo>
                    <a:pt x="60841" y="9661"/>
                  </a:lnTo>
                  <a:lnTo>
                    <a:pt x="60678" y="9389"/>
                  </a:lnTo>
                  <a:lnTo>
                    <a:pt x="60407" y="9118"/>
                  </a:lnTo>
                  <a:lnTo>
                    <a:pt x="60135" y="8847"/>
                  </a:lnTo>
                  <a:lnTo>
                    <a:pt x="59810" y="8575"/>
                  </a:lnTo>
                  <a:lnTo>
                    <a:pt x="59376" y="8304"/>
                  </a:lnTo>
                  <a:lnTo>
                    <a:pt x="58887" y="8087"/>
                  </a:lnTo>
                  <a:lnTo>
                    <a:pt x="58344" y="7870"/>
                  </a:lnTo>
                  <a:lnTo>
                    <a:pt x="57693" y="7707"/>
                  </a:lnTo>
                  <a:lnTo>
                    <a:pt x="56988" y="7598"/>
                  </a:lnTo>
                  <a:lnTo>
                    <a:pt x="56228" y="7544"/>
                  </a:lnTo>
                  <a:lnTo>
                    <a:pt x="55305" y="7490"/>
                  </a:lnTo>
                  <a:lnTo>
                    <a:pt x="54328" y="7544"/>
                  </a:lnTo>
                  <a:lnTo>
                    <a:pt x="53243" y="7598"/>
                  </a:lnTo>
                  <a:lnTo>
                    <a:pt x="51994" y="7761"/>
                  </a:lnTo>
                  <a:lnTo>
                    <a:pt x="51994" y="7761"/>
                  </a:lnTo>
                  <a:lnTo>
                    <a:pt x="51018" y="7924"/>
                  </a:lnTo>
                  <a:lnTo>
                    <a:pt x="51018" y="7924"/>
                  </a:lnTo>
                  <a:lnTo>
                    <a:pt x="49389" y="8304"/>
                  </a:lnTo>
                  <a:lnTo>
                    <a:pt x="47598" y="8738"/>
                  </a:lnTo>
                  <a:lnTo>
                    <a:pt x="45644" y="9281"/>
                  </a:lnTo>
                  <a:lnTo>
                    <a:pt x="43474" y="9986"/>
                  </a:lnTo>
                  <a:lnTo>
                    <a:pt x="41140" y="10801"/>
                  </a:lnTo>
                  <a:lnTo>
                    <a:pt x="38643" y="11777"/>
                  </a:lnTo>
                  <a:lnTo>
                    <a:pt x="35875" y="12863"/>
                  </a:lnTo>
                  <a:lnTo>
                    <a:pt x="32944" y="14165"/>
                  </a:lnTo>
                  <a:lnTo>
                    <a:pt x="32944" y="14165"/>
                  </a:lnTo>
                  <a:lnTo>
                    <a:pt x="30177" y="15414"/>
                  </a:lnTo>
                  <a:lnTo>
                    <a:pt x="29417" y="15794"/>
                  </a:lnTo>
                  <a:lnTo>
                    <a:pt x="28711" y="16119"/>
                  </a:lnTo>
                  <a:lnTo>
                    <a:pt x="28711" y="16119"/>
                  </a:lnTo>
                  <a:lnTo>
                    <a:pt x="28440" y="16228"/>
                  </a:lnTo>
                  <a:lnTo>
                    <a:pt x="28114" y="16391"/>
                  </a:lnTo>
                  <a:lnTo>
                    <a:pt x="28114" y="16391"/>
                  </a:lnTo>
                  <a:lnTo>
                    <a:pt x="25726" y="17476"/>
                  </a:lnTo>
                  <a:lnTo>
                    <a:pt x="23012" y="18670"/>
                  </a:lnTo>
                  <a:lnTo>
                    <a:pt x="20190" y="19810"/>
                  </a:lnTo>
                  <a:lnTo>
                    <a:pt x="18779" y="20353"/>
                  </a:lnTo>
                  <a:lnTo>
                    <a:pt x="17314" y="20841"/>
                  </a:lnTo>
                  <a:lnTo>
                    <a:pt x="15848" y="21330"/>
                  </a:lnTo>
                  <a:lnTo>
                    <a:pt x="14437" y="21709"/>
                  </a:lnTo>
                  <a:lnTo>
                    <a:pt x="13026" y="22035"/>
                  </a:lnTo>
                  <a:lnTo>
                    <a:pt x="11615" y="22306"/>
                  </a:lnTo>
                  <a:lnTo>
                    <a:pt x="10312" y="22524"/>
                  </a:lnTo>
                  <a:lnTo>
                    <a:pt x="9010" y="22578"/>
                  </a:lnTo>
                  <a:lnTo>
                    <a:pt x="7816" y="22578"/>
                  </a:lnTo>
                  <a:lnTo>
                    <a:pt x="6676" y="22469"/>
                  </a:lnTo>
                  <a:lnTo>
                    <a:pt x="6622" y="22469"/>
                  </a:lnTo>
                  <a:lnTo>
                    <a:pt x="6622" y="22469"/>
                  </a:lnTo>
                  <a:lnTo>
                    <a:pt x="5808" y="22252"/>
                  </a:lnTo>
                  <a:lnTo>
                    <a:pt x="5048" y="21981"/>
                  </a:lnTo>
                  <a:lnTo>
                    <a:pt x="4342" y="21655"/>
                  </a:lnTo>
                  <a:lnTo>
                    <a:pt x="3745" y="21221"/>
                  </a:lnTo>
                  <a:lnTo>
                    <a:pt x="3203" y="20678"/>
                  </a:lnTo>
                  <a:lnTo>
                    <a:pt x="2768" y="20027"/>
                  </a:lnTo>
                  <a:lnTo>
                    <a:pt x="2389" y="19321"/>
                  </a:lnTo>
                  <a:lnTo>
                    <a:pt x="2063" y="18453"/>
                  </a:lnTo>
                  <a:lnTo>
                    <a:pt x="0" y="10203"/>
                  </a:lnTo>
                  <a:lnTo>
                    <a:pt x="0" y="10203"/>
                  </a:lnTo>
                  <a:lnTo>
                    <a:pt x="272" y="11018"/>
                  </a:lnTo>
                  <a:lnTo>
                    <a:pt x="652" y="11777"/>
                  </a:lnTo>
                  <a:lnTo>
                    <a:pt x="1140" y="12374"/>
                  </a:lnTo>
                  <a:lnTo>
                    <a:pt x="1629" y="12971"/>
                  </a:lnTo>
                  <a:lnTo>
                    <a:pt x="2226" y="13406"/>
                  </a:lnTo>
                  <a:lnTo>
                    <a:pt x="2823" y="13786"/>
                  </a:lnTo>
                  <a:lnTo>
                    <a:pt x="3528" y="14111"/>
                  </a:lnTo>
                  <a:lnTo>
                    <a:pt x="4288" y="14328"/>
                  </a:lnTo>
                  <a:lnTo>
                    <a:pt x="5048" y="14491"/>
                  </a:lnTo>
                  <a:lnTo>
                    <a:pt x="5916" y="14600"/>
                  </a:lnTo>
                  <a:lnTo>
                    <a:pt x="6785" y="14654"/>
                  </a:lnTo>
                  <a:lnTo>
                    <a:pt x="7653" y="14654"/>
                  </a:lnTo>
                  <a:lnTo>
                    <a:pt x="8630" y="14545"/>
                  </a:lnTo>
                  <a:lnTo>
                    <a:pt x="9553" y="14437"/>
                  </a:lnTo>
                  <a:lnTo>
                    <a:pt x="10584" y="14274"/>
                  </a:lnTo>
                  <a:lnTo>
                    <a:pt x="11561" y="14057"/>
                  </a:lnTo>
                  <a:lnTo>
                    <a:pt x="11669" y="14057"/>
                  </a:lnTo>
                  <a:lnTo>
                    <a:pt x="11669" y="14057"/>
                  </a:lnTo>
                  <a:lnTo>
                    <a:pt x="13406" y="13623"/>
                  </a:lnTo>
                  <a:lnTo>
                    <a:pt x="15143" y="13080"/>
                  </a:lnTo>
                  <a:lnTo>
                    <a:pt x="16934" y="12483"/>
                  </a:lnTo>
                  <a:lnTo>
                    <a:pt x="18671" y="11832"/>
                  </a:lnTo>
                  <a:lnTo>
                    <a:pt x="20407" y="11180"/>
                  </a:lnTo>
                  <a:lnTo>
                    <a:pt x="22090" y="10475"/>
                  </a:lnTo>
                  <a:lnTo>
                    <a:pt x="25238" y="9064"/>
                  </a:lnTo>
                  <a:lnTo>
                    <a:pt x="26540" y="8467"/>
                  </a:lnTo>
                  <a:lnTo>
                    <a:pt x="27029" y="8250"/>
                  </a:lnTo>
                  <a:lnTo>
                    <a:pt x="27029" y="8250"/>
                  </a:lnTo>
                  <a:lnTo>
                    <a:pt x="28548" y="7544"/>
                  </a:lnTo>
                  <a:lnTo>
                    <a:pt x="28548" y="7544"/>
                  </a:lnTo>
                  <a:lnTo>
                    <a:pt x="30991" y="6459"/>
                  </a:lnTo>
                  <a:lnTo>
                    <a:pt x="30991" y="6459"/>
                  </a:lnTo>
                  <a:lnTo>
                    <a:pt x="34247" y="5102"/>
                  </a:lnTo>
                  <a:lnTo>
                    <a:pt x="37286" y="3908"/>
                  </a:lnTo>
                  <a:lnTo>
                    <a:pt x="40000" y="2877"/>
                  </a:lnTo>
                  <a:lnTo>
                    <a:pt x="42551" y="2062"/>
                  </a:lnTo>
                  <a:lnTo>
                    <a:pt x="44830" y="1357"/>
                  </a:lnTo>
                  <a:lnTo>
                    <a:pt x="46893" y="868"/>
                  </a:lnTo>
                  <a:lnTo>
                    <a:pt x="48792" y="434"/>
                  </a:lnTo>
                  <a:lnTo>
                    <a:pt x="50421" y="217"/>
                  </a:lnTo>
                  <a:lnTo>
                    <a:pt x="50475" y="217"/>
                  </a:lnTo>
                  <a:lnTo>
                    <a:pt x="50475" y="217"/>
                  </a:lnTo>
                  <a:lnTo>
                    <a:pt x="51669" y="54"/>
                  </a:lnTo>
                  <a:lnTo>
                    <a:pt x="52754" y="0"/>
                  </a:lnTo>
                  <a:lnTo>
                    <a:pt x="53731" y="0"/>
                  </a:lnTo>
                  <a:lnTo>
                    <a:pt x="54600" y="54"/>
                  </a:lnTo>
                  <a:lnTo>
                    <a:pt x="55414" y="163"/>
                  </a:lnTo>
                  <a:lnTo>
                    <a:pt x="56119" y="326"/>
                  </a:lnTo>
                  <a:lnTo>
                    <a:pt x="56716" y="489"/>
                  </a:lnTo>
                  <a:lnTo>
                    <a:pt x="57259" y="706"/>
                  </a:lnTo>
                  <a:lnTo>
                    <a:pt x="57693" y="977"/>
                  </a:lnTo>
                  <a:lnTo>
                    <a:pt x="58073" y="1248"/>
                  </a:lnTo>
                  <a:lnTo>
                    <a:pt x="58399" y="1520"/>
                  </a:lnTo>
                  <a:lnTo>
                    <a:pt x="58670" y="1845"/>
                  </a:lnTo>
                  <a:lnTo>
                    <a:pt x="58887" y="2117"/>
                  </a:lnTo>
                  <a:lnTo>
                    <a:pt x="59050" y="2442"/>
                  </a:lnTo>
                  <a:lnTo>
                    <a:pt x="59267" y="3039"/>
                  </a:lnTo>
                  <a:lnTo>
                    <a:pt x="61112" y="1020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0"/>
            <p:cNvSpPr/>
            <p:nvPr/>
          </p:nvSpPr>
          <p:spPr>
            <a:xfrm>
              <a:off x="-5265816" y="2307178"/>
              <a:ext cx="1177481" cy="456859"/>
            </a:xfrm>
            <a:custGeom>
              <a:rect b="b" l="l" r="r" t="t"/>
              <a:pathLst>
                <a:path extrusionOk="0" h="23501" w="60570">
                  <a:moveTo>
                    <a:pt x="60543" y="9552"/>
                  </a:moveTo>
                  <a:lnTo>
                    <a:pt x="60543" y="9552"/>
                  </a:lnTo>
                  <a:lnTo>
                    <a:pt x="60543" y="9552"/>
                  </a:lnTo>
                  <a:close/>
                  <a:moveTo>
                    <a:pt x="60543" y="9552"/>
                  </a:moveTo>
                  <a:lnTo>
                    <a:pt x="60570" y="9661"/>
                  </a:lnTo>
                  <a:lnTo>
                    <a:pt x="60570" y="9607"/>
                  </a:lnTo>
                  <a:lnTo>
                    <a:pt x="60543" y="9552"/>
                  </a:lnTo>
                  <a:close/>
                  <a:moveTo>
                    <a:pt x="53351" y="0"/>
                  </a:moveTo>
                  <a:lnTo>
                    <a:pt x="52374" y="55"/>
                  </a:lnTo>
                  <a:lnTo>
                    <a:pt x="51289" y="163"/>
                  </a:lnTo>
                  <a:lnTo>
                    <a:pt x="50041" y="326"/>
                  </a:lnTo>
                  <a:lnTo>
                    <a:pt x="49389" y="434"/>
                  </a:lnTo>
                  <a:lnTo>
                    <a:pt x="49009" y="489"/>
                  </a:lnTo>
                  <a:lnTo>
                    <a:pt x="47381" y="814"/>
                  </a:lnTo>
                  <a:lnTo>
                    <a:pt x="45590" y="1303"/>
                  </a:lnTo>
                  <a:lnTo>
                    <a:pt x="43636" y="1900"/>
                  </a:lnTo>
                  <a:lnTo>
                    <a:pt x="41465" y="2605"/>
                  </a:lnTo>
                  <a:lnTo>
                    <a:pt x="39077" y="3420"/>
                  </a:lnTo>
                  <a:lnTo>
                    <a:pt x="36472" y="4451"/>
                  </a:lnTo>
                  <a:lnTo>
                    <a:pt x="33704" y="5590"/>
                  </a:lnTo>
                  <a:lnTo>
                    <a:pt x="30719" y="6947"/>
                  </a:lnTo>
                  <a:lnTo>
                    <a:pt x="26920" y="8684"/>
                  </a:lnTo>
                  <a:lnTo>
                    <a:pt x="26812" y="8738"/>
                  </a:lnTo>
                  <a:lnTo>
                    <a:pt x="26649" y="8847"/>
                  </a:lnTo>
                  <a:lnTo>
                    <a:pt x="26323" y="8955"/>
                  </a:lnTo>
                  <a:lnTo>
                    <a:pt x="24098" y="10041"/>
                  </a:lnTo>
                  <a:lnTo>
                    <a:pt x="21656" y="11126"/>
                  </a:lnTo>
                  <a:lnTo>
                    <a:pt x="19213" y="12158"/>
                  </a:lnTo>
                  <a:lnTo>
                    <a:pt x="16771" y="13134"/>
                  </a:lnTo>
                  <a:lnTo>
                    <a:pt x="14274" y="14057"/>
                  </a:lnTo>
                  <a:lnTo>
                    <a:pt x="14220" y="14057"/>
                  </a:lnTo>
                  <a:lnTo>
                    <a:pt x="13460" y="14274"/>
                  </a:lnTo>
                  <a:lnTo>
                    <a:pt x="12321" y="14600"/>
                  </a:lnTo>
                  <a:lnTo>
                    <a:pt x="11235" y="14871"/>
                  </a:lnTo>
                  <a:lnTo>
                    <a:pt x="10204" y="15143"/>
                  </a:lnTo>
                  <a:lnTo>
                    <a:pt x="9173" y="15305"/>
                  </a:lnTo>
                  <a:lnTo>
                    <a:pt x="8142" y="15468"/>
                  </a:lnTo>
                  <a:lnTo>
                    <a:pt x="7165" y="15577"/>
                  </a:lnTo>
                  <a:lnTo>
                    <a:pt x="5374" y="15577"/>
                  </a:lnTo>
                  <a:lnTo>
                    <a:pt x="4505" y="15468"/>
                  </a:lnTo>
                  <a:lnTo>
                    <a:pt x="3745" y="15305"/>
                  </a:lnTo>
                  <a:lnTo>
                    <a:pt x="2986" y="15034"/>
                  </a:lnTo>
                  <a:lnTo>
                    <a:pt x="2280" y="14708"/>
                  </a:lnTo>
                  <a:lnTo>
                    <a:pt x="1683" y="14274"/>
                  </a:lnTo>
                  <a:lnTo>
                    <a:pt x="1140" y="13786"/>
                  </a:lnTo>
                  <a:lnTo>
                    <a:pt x="706" y="13189"/>
                  </a:lnTo>
                  <a:lnTo>
                    <a:pt x="272" y="12483"/>
                  </a:lnTo>
                  <a:lnTo>
                    <a:pt x="1" y="11723"/>
                  </a:lnTo>
                  <a:lnTo>
                    <a:pt x="2063" y="19919"/>
                  </a:lnTo>
                  <a:lnTo>
                    <a:pt x="2280" y="20516"/>
                  </a:lnTo>
                  <a:lnTo>
                    <a:pt x="2551" y="21113"/>
                  </a:lnTo>
                  <a:lnTo>
                    <a:pt x="2877" y="21601"/>
                  </a:lnTo>
                  <a:lnTo>
                    <a:pt x="3311" y="22090"/>
                  </a:lnTo>
                  <a:lnTo>
                    <a:pt x="3800" y="22470"/>
                  </a:lnTo>
                  <a:lnTo>
                    <a:pt x="4288" y="22795"/>
                  </a:lnTo>
                  <a:lnTo>
                    <a:pt x="4885" y="23067"/>
                  </a:lnTo>
                  <a:lnTo>
                    <a:pt x="5482" y="23229"/>
                  </a:lnTo>
                  <a:lnTo>
                    <a:pt x="6351" y="23392"/>
                  </a:lnTo>
                  <a:lnTo>
                    <a:pt x="7219" y="23501"/>
                  </a:lnTo>
                  <a:lnTo>
                    <a:pt x="8142" y="23501"/>
                  </a:lnTo>
                  <a:lnTo>
                    <a:pt x="9118" y="23446"/>
                  </a:lnTo>
                  <a:lnTo>
                    <a:pt x="10150" y="23338"/>
                  </a:lnTo>
                  <a:lnTo>
                    <a:pt x="11181" y="23175"/>
                  </a:lnTo>
                  <a:lnTo>
                    <a:pt x="12266" y="22958"/>
                  </a:lnTo>
                  <a:lnTo>
                    <a:pt x="13406" y="22687"/>
                  </a:lnTo>
                  <a:lnTo>
                    <a:pt x="14492" y="22415"/>
                  </a:lnTo>
                  <a:lnTo>
                    <a:pt x="15631" y="22035"/>
                  </a:lnTo>
                  <a:lnTo>
                    <a:pt x="17857" y="21276"/>
                  </a:lnTo>
                  <a:lnTo>
                    <a:pt x="20027" y="20407"/>
                  </a:lnTo>
                  <a:lnTo>
                    <a:pt x="22144" y="19539"/>
                  </a:lnTo>
                  <a:lnTo>
                    <a:pt x="22904" y="19213"/>
                  </a:lnTo>
                  <a:lnTo>
                    <a:pt x="23501" y="18942"/>
                  </a:lnTo>
                  <a:lnTo>
                    <a:pt x="23989" y="18725"/>
                  </a:lnTo>
                  <a:lnTo>
                    <a:pt x="25943" y="17802"/>
                  </a:lnTo>
                  <a:lnTo>
                    <a:pt x="26052" y="17748"/>
                  </a:lnTo>
                  <a:lnTo>
                    <a:pt x="26377" y="17639"/>
                  </a:lnTo>
                  <a:lnTo>
                    <a:pt x="27897" y="16879"/>
                  </a:lnTo>
                  <a:lnTo>
                    <a:pt x="28711" y="16445"/>
                  </a:lnTo>
                  <a:lnTo>
                    <a:pt x="29525" y="16065"/>
                  </a:lnTo>
                  <a:lnTo>
                    <a:pt x="32619" y="14654"/>
                  </a:lnTo>
                  <a:lnTo>
                    <a:pt x="35604" y="13297"/>
                  </a:lnTo>
                  <a:lnTo>
                    <a:pt x="38372" y="12158"/>
                  </a:lnTo>
                  <a:lnTo>
                    <a:pt x="40923" y="11126"/>
                  </a:lnTo>
                  <a:lnTo>
                    <a:pt x="43256" y="10258"/>
                  </a:lnTo>
                  <a:lnTo>
                    <a:pt x="45373" y="9552"/>
                  </a:lnTo>
                  <a:lnTo>
                    <a:pt x="47327" y="8955"/>
                  </a:lnTo>
                  <a:lnTo>
                    <a:pt x="49118" y="8467"/>
                  </a:lnTo>
                  <a:lnTo>
                    <a:pt x="50746" y="8087"/>
                  </a:lnTo>
                  <a:lnTo>
                    <a:pt x="52212" y="7816"/>
                  </a:lnTo>
                  <a:lnTo>
                    <a:pt x="53514" y="7599"/>
                  </a:lnTo>
                  <a:lnTo>
                    <a:pt x="54708" y="7490"/>
                  </a:lnTo>
                  <a:lnTo>
                    <a:pt x="55739" y="7490"/>
                  </a:lnTo>
                  <a:lnTo>
                    <a:pt x="56662" y="7544"/>
                  </a:lnTo>
                  <a:lnTo>
                    <a:pt x="57422" y="7599"/>
                  </a:lnTo>
                  <a:lnTo>
                    <a:pt x="58127" y="7761"/>
                  </a:lnTo>
                  <a:lnTo>
                    <a:pt x="58670" y="7924"/>
                  </a:lnTo>
                  <a:lnTo>
                    <a:pt x="58833" y="8033"/>
                  </a:lnTo>
                  <a:lnTo>
                    <a:pt x="59213" y="8196"/>
                  </a:lnTo>
                  <a:lnTo>
                    <a:pt x="59647" y="8467"/>
                  </a:lnTo>
                  <a:lnTo>
                    <a:pt x="60027" y="8793"/>
                  </a:lnTo>
                  <a:lnTo>
                    <a:pt x="60353" y="9173"/>
                  </a:lnTo>
                  <a:lnTo>
                    <a:pt x="60543" y="9552"/>
                  </a:lnTo>
                  <a:lnTo>
                    <a:pt x="58779" y="2497"/>
                  </a:lnTo>
                  <a:lnTo>
                    <a:pt x="58562" y="2008"/>
                  </a:lnTo>
                  <a:lnTo>
                    <a:pt x="58399" y="1791"/>
                  </a:lnTo>
                  <a:lnTo>
                    <a:pt x="58236" y="1520"/>
                  </a:lnTo>
                  <a:lnTo>
                    <a:pt x="57965" y="1303"/>
                  </a:lnTo>
                  <a:lnTo>
                    <a:pt x="57639" y="1031"/>
                  </a:lnTo>
                  <a:lnTo>
                    <a:pt x="57313" y="814"/>
                  </a:lnTo>
                  <a:lnTo>
                    <a:pt x="56825" y="597"/>
                  </a:lnTo>
                  <a:lnTo>
                    <a:pt x="56336" y="380"/>
                  </a:lnTo>
                  <a:lnTo>
                    <a:pt x="55739" y="217"/>
                  </a:lnTo>
                  <a:lnTo>
                    <a:pt x="55034" y="109"/>
                  </a:lnTo>
                  <a:lnTo>
                    <a:pt x="54220" y="55"/>
                  </a:lnTo>
                  <a:lnTo>
                    <a:pt x="5335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0"/>
            <p:cNvSpPr/>
            <p:nvPr/>
          </p:nvSpPr>
          <p:spPr>
            <a:xfrm>
              <a:off x="-5265816" y="2307178"/>
              <a:ext cx="1177481" cy="456859"/>
            </a:xfrm>
            <a:custGeom>
              <a:rect b="b" l="l" r="r" t="t"/>
              <a:pathLst>
                <a:path extrusionOk="0" fill="none" h="23501" w="60570">
                  <a:moveTo>
                    <a:pt x="60570" y="9661"/>
                  </a:moveTo>
                  <a:lnTo>
                    <a:pt x="60570" y="9661"/>
                  </a:lnTo>
                  <a:lnTo>
                    <a:pt x="60570" y="9607"/>
                  </a:lnTo>
                  <a:lnTo>
                    <a:pt x="60570" y="9607"/>
                  </a:lnTo>
                  <a:lnTo>
                    <a:pt x="60353" y="9173"/>
                  </a:lnTo>
                  <a:lnTo>
                    <a:pt x="60027" y="8793"/>
                  </a:lnTo>
                  <a:lnTo>
                    <a:pt x="59647" y="8467"/>
                  </a:lnTo>
                  <a:lnTo>
                    <a:pt x="59213" y="8196"/>
                  </a:lnTo>
                  <a:lnTo>
                    <a:pt x="59213" y="8196"/>
                  </a:lnTo>
                  <a:lnTo>
                    <a:pt x="58833" y="8033"/>
                  </a:lnTo>
                  <a:lnTo>
                    <a:pt x="58670" y="7924"/>
                  </a:lnTo>
                  <a:lnTo>
                    <a:pt x="58670" y="7924"/>
                  </a:lnTo>
                  <a:lnTo>
                    <a:pt x="58127" y="7761"/>
                  </a:lnTo>
                  <a:lnTo>
                    <a:pt x="57422" y="7599"/>
                  </a:lnTo>
                  <a:lnTo>
                    <a:pt x="56662" y="7544"/>
                  </a:lnTo>
                  <a:lnTo>
                    <a:pt x="55739" y="7490"/>
                  </a:lnTo>
                  <a:lnTo>
                    <a:pt x="54708" y="7490"/>
                  </a:lnTo>
                  <a:lnTo>
                    <a:pt x="53514" y="7599"/>
                  </a:lnTo>
                  <a:lnTo>
                    <a:pt x="52212" y="7816"/>
                  </a:lnTo>
                  <a:lnTo>
                    <a:pt x="50746" y="8087"/>
                  </a:lnTo>
                  <a:lnTo>
                    <a:pt x="49118" y="8467"/>
                  </a:lnTo>
                  <a:lnTo>
                    <a:pt x="47327" y="8955"/>
                  </a:lnTo>
                  <a:lnTo>
                    <a:pt x="45373" y="9552"/>
                  </a:lnTo>
                  <a:lnTo>
                    <a:pt x="43256" y="10258"/>
                  </a:lnTo>
                  <a:lnTo>
                    <a:pt x="40923" y="11126"/>
                  </a:lnTo>
                  <a:lnTo>
                    <a:pt x="38372" y="12158"/>
                  </a:lnTo>
                  <a:lnTo>
                    <a:pt x="35604" y="13297"/>
                  </a:lnTo>
                  <a:lnTo>
                    <a:pt x="32619" y="14654"/>
                  </a:lnTo>
                  <a:lnTo>
                    <a:pt x="32619" y="14654"/>
                  </a:lnTo>
                  <a:lnTo>
                    <a:pt x="29525" y="16065"/>
                  </a:lnTo>
                  <a:lnTo>
                    <a:pt x="29525" y="16065"/>
                  </a:lnTo>
                  <a:lnTo>
                    <a:pt x="28711" y="16445"/>
                  </a:lnTo>
                  <a:lnTo>
                    <a:pt x="27897" y="16879"/>
                  </a:lnTo>
                  <a:lnTo>
                    <a:pt x="27897" y="16879"/>
                  </a:lnTo>
                  <a:lnTo>
                    <a:pt x="26377" y="17639"/>
                  </a:lnTo>
                  <a:lnTo>
                    <a:pt x="26052" y="17748"/>
                  </a:lnTo>
                  <a:lnTo>
                    <a:pt x="25943" y="17802"/>
                  </a:lnTo>
                  <a:lnTo>
                    <a:pt x="25943" y="17802"/>
                  </a:lnTo>
                  <a:lnTo>
                    <a:pt x="23989" y="18725"/>
                  </a:lnTo>
                  <a:lnTo>
                    <a:pt x="23501" y="18942"/>
                  </a:lnTo>
                  <a:lnTo>
                    <a:pt x="22904" y="19213"/>
                  </a:lnTo>
                  <a:lnTo>
                    <a:pt x="22144" y="19539"/>
                  </a:lnTo>
                  <a:lnTo>
                    <a:pt x="22144" y="19539"/>
                  </a:lnTo>
                  <a:lnTo>
                    <a:pt x="20027" y="20407"/>
                  </a:lnTo>
                  <a:lnTo>
                    <a:pt x="17857" y="21276"/>
                  </a:lnTo>
                  <a:lnTo>
                    <a:pt x="15631" y="22035"/>
                  </a:lnTo>
                  <a:lnTo>
                    <a:pt x="14492" y="22415"/>
                  </a:lnTo>
                  <a:lnTo>
                    <a:pt x="13406" y="22687"/>
                  </a:lnTo>
                  <a:lnTo>
                    <a:pt x="12266" y="22958"/>
                  </a:lnTo>
                  <a:lnTo>
                    <a:pt x="11181" y="23175"/>
                  </a:lnTo>
                  <a:lnTo>
                    <a:pt x="10150" y="23338"/>
                  </a:lnTo>
                  <a:lnTo>
                    <a:pt x="9118" y="23446"/>
                  </a:lnTo>
                  <a:lnTo>
                    <a:pt x="8142" y="23501"/>
                  </a:lnTo>
                  <a:lnTo>
                    <a:pt x="7219" y="23501"/>
                  </a:lnTo>
                  <a:lnTo>
                    <a:pt x="6351" y="23392"/>
                  </a:lnTo>
                  <a:lnTo>
                    <a:pt x="5482" y="23229"/>
                  </a:lnTo>
                  <a:lnTo>
                    <a:pt x="5482" y="23229"/>
                  </a:lnTo>
                  <a:lnTo>
                    <a:pt x="4885" y="23067"/>
                  </a:lnTo>
                  <a:lnTo>
                    <a:pt x="4288" y="22795"/>
                  </a:lnTo>
                  <a:lnTo>
                    <a:pt x="3800" y="22470"/>
                  </a:lnTo>
                  <a:lnTo>
                    <a:pt x="3311" y="22090"/>
                  </a:lnTo>
                  <a:lnTo>
                    <a:pt x="2877" y="21601"/>
                  </a:lnTo>
                  <a:lnTo>
                    <a:pt x="2551" y="21113"/>
                  </a:lnTo>
                  <a:lnTo>
                    <a:pt x="2280" y="20516"/>
                  </a:lnTo>
                  <a:lnTo>
                    <a:pt x="2063" y="19919"/>
                  </a:lnTo>
                  <a:lnTo>
                    <a:pt x="1" y="11723"/>
                  </a:lnTo>
                  <a:lnTo>
                    <a:pt x="1" y="11723"/>
                  </a:lnTo>
                  <a:lnTo>
                    <a:pt x="272" y="12483"/>
                  </a:lnTo>
                  <a:lnTo>
                    <a:pt x="706" y="13189"/>
                  </a:lnTo>
                  <a:lnTo>
                    <a:pt x="1140" y="13786"/>
                  </a:lnTo>
                  <a:lnTo>
                    <a:pt x="1683" y="14274"/>
                  </a:lnTo>
                  <a:lnTo>
                    <a:pt x="2280" y="14708"/>
                  </a:lnTo>
                  <a:lnTo>
                    <a:pt x="2986" y="15034"/>
                  </a:lnTo>
                  <a:lnTo>
                    <a:pt x="3745" y="15305"/>
                  </a:lnTo>
                  <a:lnTo>
                    <a:pt x="4505" y="15468"/>
                  </a:lnTo>
                  <a:lnTo>
                    <a:pt x="5374" y="15577"/>
                  </a:lnTo>
                  <a:lnTo>
                    <a:pt x="6242" y="15577"/>
                  </a:lnTo>
                  <a:lnTo>
                    <a:pt x="7165" y="15577"/>
                  </a:lnTo>
                  <a:lnTo>
                    <a:pt x="8142" y="15468"/>
                  </a:lnTo>
                  <a:lnTo>
                    <a:pt x="9173" y="15305"/>
                  </a:lnTo>
                  <a:lnTo>
                    <a:pt x="10204" y="15143"/>
                  </a:lnTo>
                  <a:lnTo>
                    <a:pt x="11235" y="14871"/>
                  </a:lnTo>
                  <a:lnTo>
                    <a:pt x="12321" y="14600"/>
                  </a:lnTo>
                  <a:lnTo>
                    <a:pt x="12321" y="14600"/>
                  </a:lnTo>
                  <a:lnTo>
                    <a:pt x="13460" y="14274"/>
                  </a:lnTo>
                  <a:lnTo>
                    <a:pt x="14220" y="14057"/>
                  </a:lnTo>
                  <a:lnTo>
                    <a:pt x="14274" y="14057"/>
                  </a:lnTo>
                  <a:lnTo>
                    <a:pt x="14274" y="14057"/>
                  </a:lnTo>
                  <a:lnTo>
                    <a:pt x="16771" y="13134"/>
                  </a:lnTo>
                  <a:lnTo>
                    <a:pt x="19213" y="12158"/>
                  </a:lnTo>
                  <a:lnTo>
                    <a:pt x="21656" y="11126"/>
                  </a:lnTo>
                  <a:lnTo>
                    <a:pt x="24098" y="10041"/>
                  </a:lnTo>
                  <a:lnTo>
                    <a:pt x="24098" y="10041"/>
                  </a:lnTo>
                  <a:lnTo>
                    <a:pt x="26323" y="8955"/>
                  </a:lnTo>
                  <a:lnTo>
                    <a:pt x="26649" y="8847"/>
                  </a:lnTo>
                  <a:lnTo>
                    <a:pt x="26812" y="8738"/>
                  </a:lnTo>
                  <a:lnTo>
                    <a:pt x="26920" y="8684"/>
                  </a:lnTo>
                  <a:lnTo>
                    <a:pt x="26920" y="8684"/>
                  </a:lnTo>
                  <a:lnTo>
                    <a:pt x="30719" y="6947"/>
                  </a:lnTo>
                  <a:lnTo>
                    <a:pt x="30719" y="6947"/>
                  </a:lnTo>
                  <a:lnTo>
                    <a:pt x="33704" y="5590"/>
                  </a:lnTo>
                  <a:lnTo>
                    <a:pt x="36472" y="4451"/>
                  </a:lnTo>
                  <a:lnTo>
                    <a:pt x="39077" y="3420"/>
                  </a:lnTo>
                  <a:lnTo>
                    <a:pt x="41465" y="2605"/>
                  </a:lnTo>
                  <a:lnTo>
                    <a:pt x="43636" y="1900"/>
                  </a:lnTo>
                  <a:lnTo>
                    <a:pt x="45590" y="1303"/>
                  </a:lnTo>
                  <a:lnTo>
                    <a:pt x="47381" y="814"/>
                  </a:lnTo>
                  <a:lnTo>
                    <a:pt x="49009" y="489"/>
                  </a:lnTo>
                  <a:lnTo>
                    <a:pt x="49389" y="434"/>
                  </a:lnTo>
                  <a:lnTo>
                    <a:pt x="50041" y="326"/>
                  </a:lnTo>
                  <a:lnTo>
                    <a:pt x="50041" y="326"/>
                  </a:lnTo>
                  <a:lnTo>
                    <a:pt x="51289" y="163"/>
                  </a:lnTo>
                  <a:lnTo>
                    <a:pt x="52374" y="55"/>
                  </a:lnTo>
                  <a:lnTo>
                    <a:pt x="53351" y="0"/>
                  </a:lnTo>
                  <a:lnTo>
                    <a:pt x="54220" y="55"/>
                  </a:lnTo>
                  <a:lnTo>
                    <a:pt x="55034" y="109"/>
                  </a:lnTo>
                  <a:lnTo>
                    <a:pt x="55739" y="217"/>
                  </a:lnTo>
                  <a:lnTo>
                    <a:pt x="56336" y="380"/>
                  </a:lnTo>
                  <a:lnTo>
                    <a:pt x="56825" y="597"/>
                  </a:lnTo>
                  <a:lnTo>
                    <a:pt x="57313" y="814"/>
                  </a:lnTo>
                  <a:lnTo>
                    <a:pt x="57639" y="1031"/>
                  </a:lnTo>
                  <a:lnTo>
                    <a:pt x="57965" y="1303"/>
                  </a:lnTo>
                  <a:lnTo>
                    <a:pt x="58236" y="1520"/>
                  </a:lnTo>
                  <a:lnTo>
                    <a:pt x="58399" y="1791"/>
                  </a:lnTo>
                  <a:lnTo>
                    <a:pt x="58562" y="2008"/>
                  </a:lnTo>
                  <a:lnTo>
                    <a:pt x="58779" y="2497"/>
                  </a:lnTo>
                  <a:lnTo>
                    <a:pt x="60570" y="966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0"/>
            <p:cNvSpPr/>
            <p:nvPr/>
          </p:nvSpPr>
          <p:spPr>
            <a:xfrm>
              <a:off x="-5185626" y="2599439"/>
              <a:ext cx="1167994" cy="474803"/>
            </a:xfrm>
            <a:custGeom>
              <a:rect b="b" l="l" r="r" t="t"/>
              <a:pathLst>
                <a:path extrusionOk="0" h="24424" w="60082">
                  <a:moveTo>
                    <a:pt x="52917" y="0"/>
                  </a:moveTo>
                  <a:lnTo>
                    <a:pt x="52103" y="54"/>
                  </a:lnTo>
                  <a:lnTo>
                    <a:pt x="51234" y="163"/>
                  </a:lnTo>
                  <a:lnTo>
                    <a:pt x="50312" y="271"/>
                  </a:lnTo>
                  <a:lnTo>
                    <a:pt x="49281" y="434"/>
                  </a:lnTo>
                  <a:lnTo>
                    <a:pt x="48141" y="706"/>
                  </a:lnTo>
                  <a:lnTo>
                    <a:pt x="46947" y="977"/>
                  </a:lnTo>
                  <a:lnTo>
                    <a:pt x="45373" y="1411"/>
                  </a:lnTo>
                  <a:lnTo>
                    <a:pt x="43690" y="1900"/>
                  </a:lnTo>
                  <a:lnTo>
                    <a:pt x="41845" y="2551"/>
                  </a:lnTo>
                  <a:lnTo>
                    <a:pt x="39891" y="3256"/>
                  </a:lnTo>
                  <a:lnTo>
                    <a:pt x="37775" y="4071"/>
                  </a:lnTo>
                  <a:lnTo>
                    <a:pt x="35495" y="5047"/>
                  </a:lnTo>
                  <a:lnTo>
                    <a:pt x="33053" y="6079"/>
                  </a:lnTo>
                  <a:lnTo>
                    <a:pt x="30448" y="7327"/>
                  </a:lnTo>
                  <a:lnTo>
                    <a:pt x="26540" y="9172"/>
                  </a:lnTo>
                  <a:lnTo>
                    <a:pt x="26323" y="9281"/>
                  </a:lnTo>
                  <a:lnTo>
                    <a:pt x="25780" y="9552"/>
                  </a:lnTo>
                  <a:lnTo>
                    <a:pt x="25726" y="9606"/>
                  </a:lnTo>
                  <a:lnTo>
                    <a:pt x="25455" y="9715"/>
                  </a:lnTo>
                  <a:lnTo>
                    <a:pt x="25183" y="9878"/>
                  </a:lnTo>
                  <a:lnTo>
                    <a:pt x="24912" y="9986"/>
                  </a:lnTo>
                  <a:lnTo>
                    <a:pt x="24803" y="10041"/>
                  </a:lnTo>
                  <a:lnTo>
                    <a:pt x="21547" y="11560"/>
                  </a:lnTo>
                  <a:lnTo>
                    <a:pt x="19810" y="12374"/>
                  </a:lnTo>
                  <a:lnTo>
                    <a:pt x="17911" y="13189"/>
                  </a:lnTo>
                  <a:lnTo>
                    <a:pt x="16011" y="13948"/>
                  </a:lnTo>
                  <a:lnTo>
                    <a:pt x="14111" y="14654"/>
                  </a:lnTo>
                  <a:lnTo>
                    <a:pt x="12212" y="15305"/>
                  </a:lnTo>
                  <a:lnTo>
                    <a:pt x="10312" y="15794"/>
                  </a:lnTo>
                  <a:lnTo>
                    <a:pt x="8521" y="16174"/>
                  </a:lnTo>
                  <a:lnTo>
                    <a:pt x="7653" y="16336"/>
                  </a:lnTo>
                  <a:lnTo>
                    <a:pt x="6785" y="16391"/>
                  </a:lnTo>
                  <a:lnTo>
                    <a:pt x="5970" y="16445"/>
                  </a:lnTo>
                  <a:lnTo>
                    <a:pt x="5211" y="16445"/>
                  </a:lnTo>
                  <a:lnTo>
                    <a:pt x="4451" y="16391"/>
                  </a:lnTo>
                  <a:lnTo>
                    <a:pt x="3745" y="16282"/>
                  </a:lnTo>
                  <a:lnTo>
                    <a:pt x="3094" y="16119"/>
                  </a:lnTo>
                  <a:lnTo>
                    <a:pt x="2497" y="15902"/>
                  </a:lnTo>
                  <a:lnTo>
                    <a:pt x="1900" y="15631"/>
                  </a:lnTo>
                  <a:lnTo>
                    <a:pt x="1411" y="15251"/>
                  </a:lnTo>
                  <a:lnTo>
                    <a:pt x="977" y="14817"/>
                  </a:lnTo>
                  <a:lnTo>
                    <a:pt x="597" y="14328"/>
                  </a:lnTo>
                  <a:lnTo>
                    <a:pt x="272" y="13786"/>
                  </a:lnTo>
                  <a:lnTo>
                    <a:pt x="0" y="13080"/>
                  </a:lnTo>
                  <a:lnTo>
                    <a:pt x="0" y="13080"/>
                  </a:lnTo>
                  <a:lnTo>
                    <a:pt x="2063" y="21330"/>
                  </a:lnTo>
                  <a:lnTo>
                    <a:pt x="2226" y="21764"/>
                  </a:lnTo>
                  <a:lnTo>
                    <a:pt x="2443" y="22198"/>
                  </a:lnTo>
                  <a:lnTo>
                    <a:pt x="2660" y="22632"/>
                  </a:lnTo>
                  <a:lnTo>
                    <a:pt x="2931" y="22958"/>
                  </a:lnTo>
                  <a:lnTo>
                    <a:pt x="3257" y="23283"/>
                  </a:lnTo>
                  <a:lnTo>
                    <a:pt x="3637" y="23555"/>
                  </a:lnTo>
                  <a:lnTo>
                    <a:pt x="4017" y="23772"/>
                  </a:lnTo>
                  <a:lnTo>
                    <a:pt x="4505" y="23989"/>
                  </a:lnTo>
                  <a:lnTo>
                    <a:pt x="4993" y="24152"/>
                  </a:lnTo>
                  <a:lnTo>
                    <a:pt x="5536" y="24260"/>
                  </a:lnTo>
                  <a:lnTo>
                    <a:pt x="6079" y="24369"/>
                  </a:lnTo>
                  <a:lnTo>
                    <a:pt x="6676" y="24423"/>
                  </a:lnTo>
                  <a:lnTo>
                    <a:pt x="7327" y="24423"/>
                  </a:lnTo>
                  <a:lnTo>
                    <a:pt x="8033" y="24369"/>
                  </a:lnTo>
                  <a:lnTo>
                    <a:pt x="8793" y="24315"/>
                  </a:lnTo>
                  <a:lnTo>
                    <a:pt x="9552" y="24206"/>
                  </a:lnTo>
                  <a:lnTo>
                    <a:pt x="11235" y="23880"/>
                  </a:lnTo>
                  <a:lnTo>
                    <a:pt x="13080" y="23392"/>
                  </a:lnTo>
                  <a:lnTo>
                    <a:pt x="15143" y="22795"/>
                  </a:lnTo>
                  <a:lnTo>
                    <a:pt x="17314" y="21981"/>
                  </a:lnTo>
                  <a:lnTo>
                    <a:pt x="19647" y="21058"/>
                  </a:lnTo>
                  <a:lnTo>
                    <a:pt x="22144" y="19973"/>
                  </a:lnTo>
                  <a:lnTo>
                    <a:pt x="24858" y="18724"/>
                  </a:lnTo>
                  <a:lnTo>
                    <a:pt x="27680" y="17313"/>
                  </a:lnTo>
                  <a:lnTo>
                    <a:pt x="32347" y="14925"/>
                  </a:lnTo>
                  <a:lnTo>
                    <a:pt x="36201" y="13134"/>
                  </a:lnTo>
                  <a:lnTo>
                    <a:pt x="38100" y="12266"/>
                  </a:lnTo>
                  <a:lnTo>
                    <a:pt x="40000" y="11397"/>
                  </a:lnTo>
                  <a:lnTo>
                    <a:pt x="41899" y="10638"/>
                  </a:lnTo>
                  <a:lnTo>
                    <a:pt x="43745" y="9986"/>
                  </a:lnTo>
                  <a:lnTo>
                    <a:pt x="45536" y="9389"/>
                  </a:lnTo>
                  <a:lnTo>
                    <a:pt x="47273" y="8901"/>
                  </a:lnTo>
                  <a:lnTo>
                    <a:pt x="48141" y="8684"/>
                  </a:lnTo>
                  <a:lnTo>
                    <a:pt x="49606" y="8358"/>
                  </a:lnTo>
                  <a:lnTo>
                    <a:pt x="51560" y="7978"/>
                  </a:lnTo>
                  <a:lnTo>
                    <a:pt x="52646" y="7815"/>
                  </a:lnTo>
                  <a:lnTo>
                    <a:pt x="53731" y="7707"/>
                  </a:lnTo>
                  <a:lnTo>
                    <a:pt x="54817" y="7598"/>
                  </a:lnTo>
                  <a:lnTo>
                    <a:pt x="56879" y="7598"/>
                  </a:lnTo>
                  <a:lnTo>
                    <a:pt x="57802" y="7707"/>
                  </a:lnTo>
                  <a:lnTo>
                    <a:pt x="58616" y="7870"/>
                  </a:lnTo>
                  <a:lnTo>
                    <a:pt x="58941" y="7978"/>
                  </a:lnTo>
                  <a:lnTo>
                    <a:pt x="59267" y="8141"/>
                  </a:lnTo>
                  <a:lnTo>
                    <a:pt x="59538" y="8304"/>
                  </a:lnTo>
                  <a:lnTo>
                    <a:pt x="59755" y="8521"/>
                  </a:lnTo>
                  <a:lnTo>
                    <a:pt x="59973" y="8738"/>
                  </a:lnTo>
                  <a:lnTo>
                    <a:pt x="60081" y="9009"/>
                  </a:lnTo>
                  <a:lnTo>
                    <a:pt x="58236" y="1845"/>
                  </a:lnTo>
                  <a:lnTo>
                    <a:pt x="58236" y="1791"/>
                  </a:lnTo>
                  <a:lnTo>
                    <a:pt x="58181" y="1737"/>
                  </a:lnTo>
                  <a:lnTo>
                    <a:pt x="58127" y="1683"/>
                  </a:lnTo>
                  <a:lnTo>
                    <a:pt x="58127" y="1628"/>
                  </a:lnTo>
                  <a:lnTo>
                    <a:pt x="57910" y="1303"/>
                  </a:lnTo>
                  <a:lnTo>
                    <a:pt x="57584" y="1031"/>
                  </a:lnTo>
                  <a:lnTo>
                    <a:pt x="57530" y="977"/>
                  </a:lnTo>
                  <a:lnTo>
                    <a:pt x="57042" y="651"/>
                  </a:lnTo>
                  <a:lnTo>
                    <a:pt x="56336" y="380"/>
                  </a:lnTo>
                  <a:lnTo>
                    <a:pt x="55902" y="271"/>
                  </a:lnTo>
                  <a:lnTo>
                    <a:pt x="55414" y="163"/>
                  </a:lnTo>
                  <a:lnTo>
                    <a:pt x="54925" y="54"/>
                  </a:lnTo>
                  <a:lnTo>
                    <a:pt x="54328"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0"/>
            <p:cNvSpPr/>
            <p:nvPr/>
          </p:nvSpPr>
          <p:spPr>
            <a:xfrm>
              <a:off x="-5185626" y="2599439"/>
              <a:ext cx="1167994" cy="474803"/>
            </a:xfrm>
            <a:custGeom>
              <a:rect b="b" l="l" r="r" t="t"/>
              <a:pathLst>
                <a:path extrusionOk="0" fill="none" h="24424" w="60082">
                  <a:moveTo>
                    <a:pt x="60081" y="9009"/>
                  </a:moveTo>
                  <a:lnTo>
                    <a:pt x="60081" y="9009"/>
                  </a:lnTo>
                  <a:lnTo>
                    <a:pt x="59973" y="8738"/>
                  </a:lnTo>
                  <a:lnTo>
                    <a:pt x="59755" y="8521"/>
                  </a:lnTo>
                  <a:lnTo>
                    <a:pt x="59538" y="8304"/>
                  </a:lnTo>
                  <a:lnTo>
                    <a:pt x="59267" y="8141"/>
                  </a:lnTo>
                  <a:lnTo>
                    <a:pt x="58941" y="7978"/>
                  </a:lnTo>
                  <a:lnTo>
                    <a:pt x="58616" y="7870"/>
                  </a:lnTo>
                  <a:lnTo>
                    <a:pt x="57802" y="7707"/>
                  </a:lnTo>
                  <a:lnTo>
                    <a:pt x="56879" y="7598"/>
                  </a:lnTo>
                  <a:lnTo>
                    <a:pt x="55848" y="7598"/>
                  </a:lnTo>
                  <a:lnTo>
                    <a:pt x="54817" y="7598"/>
                  </a:lnTo>
                  <a:lnTo>
                    <a:pt x="53731" y="7707"/>
                  </a:lnTo>
                  <a:lnTo>
                    <a:pt x="52646" y="7815"/>
                  </a:lnTo>
                  <a:lnTo>
                    <a:pt x="51560" y="7978"/>
                  </a:lnTo>
                  <a:lnTo>
                    <a:pt x="49606" y="8358"/>
                  </a:lnTo>
                  <a:lnTo>
                    <a:pt x="48141" y="8684"/>
                  </a:lnTo>
                  <a:lnTo>
                    <a:pt x="47273" y="8901"/>
                  </a:lnTo>
                  <a:lnTo>
                    <a:pt x="47273" y="8901"/>
                  </a:lnTo>
                  <a:lnTo>
                    <a:pt x="45536" y="9389"/>
                  </a:lnTo>
                  <a:lnTo>
                    <a:pt x="43745" y="9986"/>
                  </a:lnTo>
                  <a:lnTo>
                    <a:pt x="41899" y="10638"/>
                  </a:lnTo>
                  <a:lnTo>
                    <a:pt x="40000" y="11397"/>
                  </a:lnTo>
                  <a:lnTo>
                    <a:pt x="38100" y="12266"/>
                  </a:lnTo>
                  <a:lnTo>
                    <a:pt x="36201" y="13134"/>
                  </a:lnTo>
                  <a:lnTo>
                    <a:pt x="32347" y="14925"/>
                  </a:lnTo>
                  <a:lnTo>
                    <a:pt x="32347" y="14925"/>
                  </a:lnTo>
                  <a:lnTo>
                    <a:pt x="27680" y="17313"/>
                  </a:lnTo>
                  <a:lnTo>
                    <a:pt x="27680" y="17313"/>
                  </a:lnTo>
                  <a:lnTo>
                    <a:pt x="24858" y="18724"/>
                  </a:lnTo>
                  <a:lnTo>
                    <a:pt x="22144" y="19973"/>
                  </a:lnTo>
                  <a:lnTo>
                    <a:pt x="19647" y="21058"/>
                  </a:lnTo>
                  <a:lnTo>
                    <a:pt x="17314" y="21981"/>
                  </a:lnTo>
                  <a:lnTo>
                    <a:pt x="15143" y="22795"/>
                  </a:lnTo>
                  <a:lnTo>
                    <a:pt x="13080" y="23392"/>
                  </a:lnTo>
                  <a:lnTo>
                    <a:pt x="11235" y="23880"/>
                  </a:lnTo>
                  <a:lnTo>
                    <a:pt x="9552" y="24206"/>
                  </a:lnTo>
                  <a:lnTo>
                    <a:pt x="8793" y="24315"/>
                  </a:lnTo>
                  <a:lnTo>
                    <a:pt x="8033" y="24369"/>
                  </a:lnTo>
                  <a:lnTo>
                    <a:pt x="7327" y="24423"/>
                  </a:lnTo>
                  <a:lnTo>
                    <a:pt x="6676" y="24423"/>
                  </a:lnTo>
                  <a:lnTo>
                    <a:pt x="6079" y="24369"/>
                  </a:lnTo>
                  <a:lnTo>
                    <a:pt x="5536" y="24260"/>
                  </a:lnTo>
                  <a:lnTo>
                    <a:pt x="4993" y="24152"/>
                  </a:lnTo>
                  <a:lnTo>
                    <a:pt x="4505" y="23989"/>
                  </a:lnTo>
                  <a:lnTo>
                    <a:pt x="4017" y="23772"/>
                  </a:lnTo>
                  <a:lnTo>
                    <a:pt x="3637" y="23555"/>
                  </a:lnTo>
                  <a:lnTo>
                    <a:pt x="3257" y="23283"/>
                  </a:lnTo>
                  <a:lnTo>
                    <a:pt x="2931" y="22958"/>
                  </a:lnTo>
                  <a:lnTo>
                    <a:pt x="2660" y="22632"/>
                  </a:lnTo>
                  <a:lnTo>
                    <a:pt x="2443" y="22198"/>
                  </a:lnTo>
                  <a:lnTo>
                    <a:pt x="2226" y="21764"/>
                  </a:lnTo>
                  <a:lnTo>
                    <a:pt x="2063" y="21330"/>
                  </a:lnTo>
                  <a:lnTo>
                    <a:pt x="0" y="13080"/>
                  </a:lnTo>
                  <a:lnTo>
                    <a:pt x="0" y="13080"/>
                  </a:lnTo>
                  <a:lnTo>
                    <a:pt x="272" y="13786"/>
                  </a:lnTo>
                  <a:lnTo>
                    <a:pt x="597" y="14328"/>
                  </a:lnTo>
                  <a:lnTo>
                    <a:pt x="977" y="14817"/>
                  </a:lnTo>
                  <a:lnTo>
                    <a:pt x="1411" y="15251"/>
                  </a:lnTo>
                  <a:lnTo>
                    <a:pt x="1900" y="15631"/>
                  </a:lnTo>
                  <a:lnTo>
                    <a:pt x="2497" y="15902"/>
                  </a:lnTo>
                  <a:lnTo>
                    <a:pt x="3094" y="16119"/>
                  </a:lnTo>
                  <a:lnTo>
                    <a:pt x="3745" y="16282"/>
                  </a:lnTo>
                  <a:lnTo>
                    <a:pt x="4451" y="16391"/>
                  </a:lnTo>
                  <a:lnTo>
                    <a:pt x="5211" y="16445"/>
                  </a:lnTo>
                  <a:lnTo>
                    <a:pt x="5970" y="16445"/>
                  </a:lnTo>
                  <a:lnTo>
                    <a:pt x="6785" y="16391"/>
                  </a:lnTo>
                  <a:lnTo>
                    <a:pt x="7653" y="16336"/>
                  </a:lnTo>
                  <a:lnTo>
                    <a:pt x="8521" y="16174"/>
                  </a:lnTo>
                  <a:lnTo>
                    <a:pt x="10312" y="15794"/>
                  </a:lnTo>
                  <a:lnTo>
                    <a:pt x="12212" y="15305"/>
                  </a:lnTo>
                  <a:lnTo>
                    <a:pt x="14111" y="14654"/>
                  </a:lnTo>
                  <a:lnTo>
                    <a:pt x="16011" y="13948"/>
                  </a:lnTo>
                  <a:lnTo>
                    <a:pt x="17911" y="13189"/>
                  </a:lnTo>
                  <a:lnTo>
                    <a:pt x="19810" y="12374"/>
                  </a:lnTo>
                  <a:lnTo>
                    <a:pt x="21547" y="11560"/>
                  </a:lnTo>
                  <a:lnTo>
                    <a:pt x="24803" y="10041"/>
                  </a:lnTo>
                  <a:lnTo>
                    <a:pt x="24803" y="10041"/>
                  </a:lnTo>
                  <a:lnTo>
                    <a:pt x="24912" y="9986"/>
                  </a:lnTo>
                  <a:lnTo>
                    <a:pt x="25183" y="9878"/>
                  </a:lnTo>
                  <a:lnTo>
                    <a:pt x="25183" y="9878"/>
                  </a:lnTo>
                  <a:lnTo>
                    <a:pt x="25455" y="9715"/>
                  </a:lnTo>
                  <a:lnTo>
                    <a:pt x="25726" y="9606"/>
                  </a:lnTo>
                  <a:lnTo>
                    <a:pt x="25780" y="9552"/>
                  </a:lnTo>
                  <a:lnTo>
                    <a:pt x="26323" y="9281"/>
                  </a:lnTo>
                  <a:lnTo>
                    <a:pt x="26323" y="9281"/>
                  </a:lnTo>
                  <a:lnTo>
                    <a:pt x="26540" y="9172"/>
                  </a:lnTo>
                  <a:lnTo>
                    <a:pt x="26540" y="9172"/>
                  </a:lnTo>
                  <a:lnTo>
                    <a:pt x="30448" y="7327"/>
                  </a:lnTo>
                  <a:lnTo>
                    <a:pt x="30448" y="7327"/>
                  </a:lnTo>
                  <a:lnTo>
                    <a:pt x="33053" y="6079"/>
                  </a:lnTo>
                  <a:lnTo>
                    <a:pt x="35495" y="5047"/>
                  </a:lnTo>
                  <a:lnTo>
                    <a:pt x="37775" y="4071"/>
                  </a:lnTo>
                  <a:lnTo>
                    <a:pt x="39891" y="3256"/>
                  </a:lnTo>
                  <a:lnTo>
                    <a:pt x="41845" y="2551"/>
                  </a:lnTo>
                  <a:lnTo>
                    <a:pt x="43690" y="1900"/>
                  </a:lnTo>
                  <a:lnTo>
                    <a:pt x="45373" y="1411"/>
                  </a:lnTo>
                  <a:lnTo>
                    <a:pt x="46947" y="977"/>
                  </a:lnTo>
                  <a:lnTo>
                    <a:pt x="46947" y="977"/>
                  </a:lnTo>
                  <a:lnTo>
                    <a:pt x="48141" y="706"/>
                  </a:lnTo>
                  <a:lnTo>
                    <a:pt x="49281" y="434"/>
                  </a:lnTo>
                  <a:lnTo>
                    <a:pt x="50312" y="271"/>
                  </a:lnTo>
                  <a:lnTo>
                    <a:pt x="51234" y="163"/>
                  </a:lnTo>
                  <a:lnTo>
                    <a:pt x="52103" y="54"/>
                  </a:lnTo>
                  <a:lnTo>
                    <a:pt x="52917" y="0"/>
                  </a:lnTo>
                  <a:lnTo>
                    <a:pt x="53677" y="0"/>
                  </a:lnTo>
                  <a:lnTo>
                    <a:pt x="54328" y="0"/>
                  </a:lnTo>
                  <a:lnTo>
                    <a:pt x="54925" y="54"/>
                  </a:lnTo>
                  <a:lnTo>
                    <a:pt x="55414" y="163"/>
                  </a:lnTo>
                  <a:lnTo>
                    <a:pt x="55902" y="271"/>
                  </a:lnTo>
                  <a:lnTo>
                    <a:pt x="56336" y="380"/>
                  </a:lnTo>
                  <a:lnTo>
                    <a:pt x="57042" y="651"/>
                  </a:lnTo>
                  <a:lnTo>
                    <a:pt x="57530" y="977"/>
                  </a:lnTo>
                  <a:lnTo>
                    <a:pt x="57530" y="977"/>
                  </a:lnTo>
                  <a:lnTo>
                    <a:pt x="57584" y="1031"/>
                  </a:lnTo>
                  <a:lnTo>
                    <a:pt x="57584" y="1031"/>
                  </a:lnTo>
                  <a:lnTo>
                    <a:pt x="57910" y="1303"/>
                  </a:lnTo>
                  <a:lnTo>
                    <a:pt x="58127" y="1628"/>
                  </a:lnTo>
                  <a:lnTo>
                    <a:pt x="58127" y="1683"/>
                  </a:lnTo>
                  <a:lnTo>
                    <a:pt x="58181" y="1737"/>
                  </a:lnTo>
                  <a:lnTo>
                    <a:pt x="58236" y="1791"/>
                  </a:lnTo>
                  <a:lnTo>
                    <a:pt x="58236" y="1845"/>
                  </a:lnTo>
                  <a:lnTo>
                    <a:pt x="60081" y="900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0"/>
            <p:cNvSpPr/>
            <p:nvPr/>
          </p:nvSpPr>
          <p:spPr>
            <a:xfrm>
              <a:off x="-5626641" y="1111774"/>
              <a:ext cx="11606" cy="48542"/>
            </a:xfrm>
            <a:custGeom>
              <a:rect b="b" l="l" r="r" t="t"/>
              <a:pathLst>
                <a:path extrusionOk="0" h="2497" w="597">
                  <a:moveTo>
                    <a:pt x="0" y="0"/>
                  </a:moveTo>
                  <a:lnTo>
                    <a:pt x="597" y="2497"/>
                  </a:lnTo>
                  <a:lnTo>
                    <a:pt x="597" y="2388"/>
                  </a:lnTo>
                  <a:lnTo>
                    <a:pt x="0"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0"/>
            <p:cNvSpPr/>
            <p:nvPr/>
          </p:nvSpPr>
          <p:spPr>
            <a:xfrm>
              <a:off x="-5626641" y="1111774"/>
              <a:ext cx="11606" cy="48542"/>
            </a:xfrm>
            <a:custGeom>
              <a:rect b="b" l="l" r="r" t="t"/>
              <a:pathLst>
                <a:path extrusionOk="0" fill="none" h="2497" w="597">
                  <a:moveTo>
                    <a:pt x="0" y="0"/>
                  </a:moveTo>
                  <a:lnTo>
                    <a:pt x="597" y="2497"/>
                  </a:lnTo>
                  <a:lnTo>
                    <a:pt x="597" y="2497"/>
                  </a:lnTo>
                  <a:lnTo>
                    <a:pt x="597" y="238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0"/>
            <p:cNvSpPr/>
            <p:nvPr/>
          </p:nvSpPr>
          <p:spPr>
            <a:xfrm>
              <a:off x="-5651972" y="1011541"/>
              <a:ext cx="1069" cy="6357"/>
            </a:xfrm>
            <a:custGeom>
              <a:rect b="b" l="l" r="r" t="t"/>
              <a:pathLst>
                <a:path extrusionOk="0" h="327" w="55">
                  <a:moveTo>
                    <a:pt x="0" y="0"/>
                  </a:moveTo>
                  <a:lnTo>
                    <a:pt x="55" y="326"/>
                  </a:lnTo>
                  <a:lnTo>
                    <a:pt x="55" y="326"/>
                  </a:lnTo>
                  <a:lnTo>
                    <a:pt x="55" y="326"/>
                  </a:lnTo>
                  <a:lnTo>
                    <a:pt x="0" y="0"/>
                  </a:lnTo>
                  <a:lnTo>
                    <a:pt x="0"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0"/>
            <p:cNvSpPr/>
            <p:nvPr/>
          </p:nvSpPr>
          <p:spPr>
            <a:xfrm>
              <a:off x="-5651972" y="1011541"/>
              <a:ext cx="1069" cy="6357"/>
            </a:xfrm>
            <a:custGeom>
              <a:rect b="b" l="l" r="r" t="t"/>
              <a:pathLst>
                <a:path extrusionOk="0" fill="none" h="327" w="55">
                  <a:moveTo>
                    <a:pt x="0" y="0"/>
                  </a:moveTo>
                  <a:lnTo>
                    <a:pt x="55" y="326"/>
                  </a:lnTo>
                  <a:lnTo>
                    <a:pt x="55" y="326"/>
                  </a:lnTo>
                  <a:lnTo>
                    <a:pt x="55" y="326"/>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0"/>
            <p:cNvSpPr/>
            <p:nvPr/>
          </p:nvSpPr>
          <p:spPr>
            <a:xfrm>
              <a:off x="-5650922" y="1017879"/>
              <a:ext cx="35886" cy="140337"/>
            </a:xfrm>
            <a:custGeom>
              <a:rect b="b" l="l" r="r" t="t"/>
              <a:pathLst>
                <a:path extrusionOk="0" h="7219" w="1846">
                  <a:moveTo>
                    <a:pt x="1" y="0"/>
                  </a:moveTo>
                  <a:lnTo>
                    <a:pt x="1846" y="7218"/>
                  </a:lnTo>
                  <a:lnTo>
                    <a:pt x="1249" y="4830"/>
                  </a:lnTo>
                  <a:lnTo>
                    <a:pt x="1" y="0"/>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0"/>
            <p:cNvSpPr/>
            <p:nvPr/>
          </p:nvSpPr>
          <p:spPr>
            <a:xfrm>
              <a:off x="-5650922" y="1017879"/>
              <a:ext cx="35886" cy="140337"/>
            </a:xfrm>
            <a:custGeom>
              <a:rect b="b" l="l" r="r" t="t"/>
              <a:pathLst>
                <a:path extrusionOk="0" fill="none" h="7219" w="1846">
                  <a:moveTo>
                    <a:pt x="1" y="0"/>
                  </a:moveTo>
                  <a:lnTo>
                    <a:pt x="1249" y="4830"/>
                  </a:lnTo>
                  <a:lnTo>
                    <a:pt x="1846" y="7218"/>
                  </a:lnTo>
                  <a:lnTo>
                    <a:pt x="1846" y="7218"/>
                  </a:lnTo>
                  <a:lnTo>
                    <a:pt x="1846" y="7218"/>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0"/>
            <p:cNvSpPr/>
            <p:nvPr/>
          </p:nvSpPr>
          <p:spPr>
            <a:xfrm>
              <a:off x="-5613986" y="1162415"/>
              <a:ext cx="36936" cy="146675"/>
            </a:xfrm>
            <a:custGeom>
              <a:rect b="b" l="l" r="r" t="t"/>
              <a:pathLst>
                <a:path extrusionOk="0" h="7545" w="1900">
                  <a:moveTo>
                    <a:pt x="0" y="1"/>
                  </a:moveTo>
                  <a:lnTo>
                    <a:pt x="1846" y="7436"/>
                  </a:lnTo>
                  <a:lnTo>
                    <a:pt x="1900" y="7545"/>
                  </a:lnTo>
                  <a:lnTo>
                    <a:pt x="0" y="1"/>
                  </a:lnTo>
                  <a:close/>
                  <a:moveTo>
                    <a:pt x="1900" y="7545"/>
                  </a:moveTo>
                  <a:lnTo>
                    <a:pt x="1900" y="7545"/>
                  </a:lnTo>
                  <a:lnTo>
                    <a:pt x="1900" y="7545"/>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0"/>
            <p:cNvSpPr/>
            <p:nvPr/>
          </p:nvSpPr>
          <p:spPr>
            <a:xfrm>
              <a:off x="-5613986" y="1162415"/>
              <a:ext cx="36936" cy="146675"/>
            </a:xfrm>
            <a:custGeom>
              <a:rect b="b" l="l" r="r" t="t"/>
              <a:pathLst>
                <a:path extrusionOk="0" fill="none" h="7545" w="1900">
                  <a:moveTo>
                    <a:pt x="0" y="1"/>
                  </a:moveTo>
                  <a:lnTo>
                    <a:pt x="0" y="1"/>
                  </a:lnTo>
                  <a:lnTo>
                    <a:pt x="0" y="1"/>
                  </a:lnTo>
                  <a:lnTo>
                    <a:pt x="1900" y="7545"/>
                  </a:lnTo>
                  <a:lnTo>
                    <a:pt x="1900" y="7545"/>
                  </a:lnTo>
                  <a:lnTo>
                    <a:pt x="1846" y="7436"/>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0"/>
            <p:cNvSpPr/>
            <p:nvPr/>
          </p:nvSpPr>
          <p:spPr>
            <a:xfrm>
              <a:off x="-5619274" y="1079056"/>
              <a:ext cx="19" cy="19"/>
            </a:xfrm>
            <a:custGeom>
              <a:rect b="b" l="l" r="r" t="t"/>
              <a:pathLst>
                <a:path extrusionOk="0" fill="none" h="1" w="1">
                  <a:moveTo>
                    <a:pt x="1" y="1"/>
                  </a:moveTo>
                  <a:lnTo>
                    <a:pt x="1" y="1"/>
                  </a:lnTo>
                  <a:lnTo>
                    <a:pt x="1" y="1"/>
                  </a:lnTo>
                  <a:lnTo>
                    <a:pt x="1" y="1"/>
                  </a:lnTo>
                  <a:lnTo>
                    <a:pt x="1" y="1"/>
                  </a:ln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0"/>
            <p:cNvSpPr/>
            <p:nvPr/>
          </p:nvSpPr>
          <p:spPr>
            <a:xfrm>
              <a:off x="-5620323" y="1079056"/>
              <a:ext cx="6357" cy="83378"/>
            </a:xfrm>
            <a:custGeom>
              <a:rect b="b" l="l" r="r" t="t"/>
              <a:pathLst>
                <a:path extrusionOk="0" h="4289" w="327">
                  <a:moveTo>
                    <a:pt x="55" y="1"/>
                  </a:moveTo>
                  <a:lnTo>
                    <a:pt x="1" y="1303"/>
                  </a:lnTo>
                  <a:lnTo>
                    <a:pt x="1" y="1358"/>
                  </a:lnTo>
                  <a:lnTo>
                    <a:pt x="55" y="1"/>
                  </a:lnTo>
                  <a:close/>
                  <a:moveTo>
                    <a:pt x="1" y="1358"/>
                  </a:moveTo>
                  <a:lnTo>
                    <a:pt x="1" y="2063"/>
                  </a:lnTo>
                  <a:lnTo>
                    <a:pt x="55" y="2823"/>
                  </a:lnTo>
                  <a:lnTo>
                    <a:pt x="75" y="2951"/>
                  </a:lnTo>
                  <a:lnTo>
                    <a:pt x="75" y="2951"/>
                  </a:lnTo>
                  <a:lnTo>
                    <a:pt x="55" y="2715"/>
                  </a:lnTo>
                  <a:lnTo>
                    <a:pt x="1" y="1358"/>
                  </a:lnTo>
                  <a:close/>
                  <a:moveTo>
                    <a:pt x="75" y="2951"/>
                  </a:moveTo>
                  <a:lnTo>
                    <a:pt x="109" y="3366"/>
                  </a:lnTo>
                  <a:lnTo>
                    <a:pt x="272" y="4071"/>
                  </a:lnTo>
                  <a:lnTo>
                    <a:pt x="326" y="4289"/>
                  </a:lnTo>
                  <a:lnTo>
                    <a:pt x="163" y="3529"/>
                  </a:lnTo>
                  <a:lnTo>
                    <a:pt x="75" y="2951"/>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0"/>
            <p:cNvSpPr/>
            <p:nvPr/>
          </p:nvSpPr>
          <p:spPr>
            <a:xfrm>
              <a:off x="-5620323" y="1079056"/>
              <a:ext cx="6357" cy="83378"/>
            </a:xfrm>
            <a:custGeom>
              <a:rect b="b" l="l" r="r" t="t"/>
              <a:pathLst>
                <a:path extrusionOk="0" fill="none" h="4289" w="327">
                  <a:moveTo>
                    <a:pt x="55" y="1"/>
                  </a:moveTo>
                  <a:lnTo>
                    <a:pt x="55" y="1"/>
                  </a:lnTo>
                  <a:lnTo>
                    <a:pt x="1" y="1358"/>
                  </a:lnTo>
                  <a:lnTo>
                    <a:pt x="1" y="1358"/>
                  </a:lnTo>
                  <a:lnTo>
                    <a:pt x="55" y="2715"/>
                  </a:lnTo>
                  <a:lnTo>
                    <a:pt x="109" y="3366"/>
                  </a:lnTo>
                  <a:lnTo>
                    <a:pt x="272" y="4071"/>
                  </a:lnTo>
                  <a:lnTo>
                    <a:pt x="326" y="4289"/>
                  </a:lnTo>
                  <a:lnTo>
                    <a:pt x="326" y="4289"/>
                  </a:lnTo>
                  <a:lnTo>
                    <a:pt x="163" y="3529"/>
                  </a:lnTo>
                  <a:lnTo>
                    <a:pt x="55" y="2823"/>
                  </a:lnTo>
                  <a:lnTo>
                    <a:pt x="1" y="2063"/>
                  </a:lnTo>
                  <a:lnTo>
                    <a:pt x="1" y="1303"/>
                  </a:lnTo>
                  <a:lnTo>
                    <a:pt x="1" y="1303"/>
                  </a:lnTo>
                  <a:lnTo>
                    <a:pt x="55" y="1"/>
                  </a:lnTo>
                  <a:lnTo>
                    <a:pt x="55" y="1"/>
                  </a:lnTo>
                  <a:lnTo>
                    <a:pt x="5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0"/>
            <p:cNvSpPr/>
            <p:nvPr/>
          </p:nvSpPr>
          <p:spPr>
            <a:xfrm>
              <a:off x="-5581288" y="1227831"/>
              <a:ext cx="1089" cy="1069"/>
            </a:xfrm>
            <a:custGeom>
              <a:rect b="b" l="l" r="r" t="t"/>
              <a:pathLst>
                <a:path extrusionOk="0" h="55" w="56">
                  <a:moveTo>
                    <a:pt x="1" y="0"/>
                  </a:moveTo>
                  <a:lnTo>
                    <a:pt x="1" y="55"/>
                  </a:lnTo>
                  <a:lnTo>
                    <a:pt x="55" y="0"/>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0"/>
            <p:cNvSpPr/>
            <p:nvPr/>
          </p:nvSpPr>
          <p:spPr>
            <a:xfrm>
              <a:off x="-5538034" y="1464163"/>
              <a:ext cx="35906" cy="142456"/>
            </a:xfrm>
            <a:custGeom>
              <a:rect b="b" l="l" r="r" t="t"/>
              <a:pathLst>
                <a:path extrusionOk="0" fill="none" h="7328" w="1847">
                  <a:moveTo>
                    <a:pt x="1" y="1"/>
                  </a:moveTo>
                  <a:lnTo>
                    <a:pt x="1846" y="7328"/>
                  </a:lnTo>
                  <a:lnTo>
                    <a:pt x="1846" y="7328"/>
                  </a:lnTo>
                  <a:lnTo>
                    <a:pt x="1846" y="7328"/>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0"/>
            <p:cNvSpPr/>
            <p:nvPr/>
          </p:nvSpPr>
          <p:spPr>
            <a:xfrm>
              <a:off x="-5542252" y="1376605"/>
              <a:ext cx="19" cy="2119"/>
            </a:xfrm>
            <a:custGeom>
              <a:rect b="b" l="l" r="r" t="t"/>
              <a:pathLst>
                <a:path extrusionOk="0" fill="none" h="109" w="1">
                  <a:moveTo>
                    <a:pt x="1" y="0"/>
                  </a:moveTo>
                  <a:lnTo>
                    <a:pt x="1" y="0"/>
                  </a:lnTo>
                  <a:lnTo>
                    <a:pt x="1" y="109"/>
                  </a:lnTo>
                  <a:lnTo>
                    <a:pt x="1" y="109"/>
                  </a:lnTo>
                  <a:lnTo>
                    <a:pt x="1" y="109"/>
                  </a:lnTo>
                  <a:lnTo>
                    <a:pt x="1" y="109"/>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0"/>
            <p:cNvSpPr/>
            <p:nvPr/>
          </p:nvSpPr>
          <p:spPr>
            <a:xfrm>
              <a:off x="-5576000" y="1313289"/>
              <a:ext cx="19" cy="1069"/>
            </a:xfrm>
            <a:custGeom>
              <a:rect b="b" l="l" r="r" t="t"/>
              <a:pathLst>
                <a:path extrusionOk="0" fill="none" h="55" w="1">
                  <a:moveTo>
                    <a:pt x="0" y="1"/>
                  </a:moveTo>
                  <a:lnTo>
                    <a:pt x="0" y="1"/>
                  </a:lnTo>
                  <a:lnTo>
                    <a:pt x="0" y="1"/>
                  </a:lnTo>
                  <a:lnTo>
                    <a:pt x="0" y="55"/>
                  </a:lnTo>
                  <a:lnTo>
                    <a:pt x="0" y="55"/>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0"/>
            <p:cNvSpPr/>
            <p:nvPr/>
          </p:nvSpPr>
          <p:spPr>
            <a:xfrm>
              <a:off x="-5524309" y="1267916"/>
              <a:ext cx="19" cy="19"/>
            </a:xfrm>
            <a:custGeom>
              <a:rect b="b" l="l" r="r" t="t"/>
              <a:pathLst>
                <a:path extrusionOk="0" fill="none" h="1" w="1">
                  <a:moveTo>
                    <a:pt x="1" y="1"/>
                  </a:moveTo>
                  <a:lnTo>
                    <a:pt x="1" y="1"/>
                  </a:lnTo>
                  <a:lnTo>
                    <a:pt x="1" y="1"/>
                  </a:lnTo>
                  <a:lnTo>
                    <a:pt x="1" y="1"/>
                  </a:lnTo>
                  <a:lnTo>
                    <a:pt x="1" y="1"/>
                  </a:ln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0"/>
            <p:cNvSpPr/>
            <p:nvPr/>
          </p:nvSpPr>
          <p:spPr>
            <a:xfrm>
              <a:off x="-5581288" y="1227831"/>
              <a:ext cx="1089" cy="1069"/>
            </a:xfrm>
            <a:custGeom>
              <a:rect b="b" l="l" r="r" t="t"/>
              <a:pathLst>
                <a:path extrusionOk="0" fill="none" h="55" w="56">
                  <a:moveTo>
                    <a:pt x="1" y="0"/>
                  </a:moveTo>
                  <a:lnTo>
                    <a:pt x="1" y="0"/>
                  </a:lnTo>
                  <a:lnTo>
                    <a:pt x="1" y="55"/>
                  </a:lnTo>
                  <a:lnTo>
                    <a:pt x="1" y="55"/>
                  </a:lnTo>
                  <a:lnTo>
                    <a:pt x="1" y="55"/>
                  </a:lnTo>
                  <a:lnTo>
                    <a:pt x="1" y="55"/>
                  </a:lnTo>
                  <a:lnTo>
                    <a:pt x="55" y="0"/>
                  </a:lnTo>
                  <a:lnTo>
                    <a:pt x="55"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0"/>
            <p:cNvSpPr/>
            <p:nvPr/>
          </p:nvSpPr>
          <p:spPr>
            <a:xfrm>
              <a:off x="-5581288" y="1132866"/>
              <a:ext cx="80209" cy="126632"/>
            </a:xfrm>
            <a:custGeom>
              <a:rect b="b" l="l" r="r" t="t"/>
              <a:pathLst>
                <a:path extrusionOk="0" h="6514" w="4126">
                  <a:moveTo>
                    <a:pt x="4126" y="1"/>
                  </a:moveTo>
                  <a:lnTo>
                    <a:pt x="3963" y="1195"/>
                  </a:lnTo>
                  <a:lnTo>
                    <a:pt x="3746" y="2660"/>
                  </a:lnTo>
                  <a:lnTo>
                    <a:pt x="3562" y="3834"/>
                  </a:lnTo>
                  <a:lnTo>
                    <a:pt x="3800" y="2606"/>
                  </a:lnTo>
                  <a:lnTo>
                    <a:pt x="4017" y="1195"/>
                  </a:lnTo>
                  <a:lnTo>
                    <a:pt x="4126" y="1"/>
                  </a:lnTo>
                  <a:close/>
                  <a:moveTo>
                    <a:pt x="109" y="4126"/>
                  </a:moveTo>
                  <a:lnTo>
                    <a:pt x="1" y="4885"/>
                  </a:lnTo>
                  <a:lnTo>
                    <a:pt x="55" y="4885"/>
                  </a:lnTo>
                  <a:lnTo>
                    <a:pt x="109" y="4126"/>
                  </a:lnTo>
                  <a:close/>
                  <a:moveTo>
                    <a:pt x="3562" y="3834"/>
                  </a:moveTo>
                  <a:lnTo>
                    <a:pt x="3474" y="4288"/>
                  </a:lnTo>
                  <a:lnTo>
                    <a:pt x="3210" y="5685"/>
                  </a:lnTo>
                  <a:lnTo>
                    <a:pt x="3474" y="4397"/>
                  </a:lnTo>
                  <a:lnTo>
                    <a:pt x="3562" y="3834"/>
                  </a:lnTo>
                  <a:close/>
                  <a:moveTo>
                    <a:pt x="3210" y="5685"/>
                  </a:moveTo>
                  <a:lnTo>
                    <a:pt x="3040" y="6514"/>
                  </a:lnTo>
                  <a:lnTo>
                    <a:pt x="3094" y="6297"/>
                  </a:lnTo>
                  <a:lnTo>
                    <a:pt x="3210" y="5685"/>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0"/>
            <p:cNvSpPr/>
            <p:nvPr/>
          </p:nvSpPr>
          <p:spPr>
            <a:xfrm>
              <a:off x="-5581288" y="1213056"/>
              <a:ext cx="2138" cy="14794"/>
            </a:xfrm>
            <a:custGeom>
              <a:rect b="b" l="l" r="r" t="t"/>
              <a:pathLst>
                <a:path extrusionOk="0" fill="none" h="761" w="110">
                  <a:moveTo>
                    <a:pt x="109" y="1"/>
                  </a:moveTo>
                  <a:lnTo>
                    <a:pt x="109" y="1"/>
                  </a:lnTo>
                  <a:lnTo>
                    <a:pt x="1" y="760"/>
                  </a:lnTo>
                  <a:lnTo>
                    <a:pt x="1" y="760"/>
                  </a:lnTo>
                  <a:lnTo>
                    <a:pt x="55" y="760"/>
                  </a:lnTo>
                  <a:lnTo>
                    <a:pt x="55" y="760"/>
                  </a:lnTo>
                  <a:lnTo>
                    <a:pt x="1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0"/>
            <p:cNvSpPr/>
            <p:nvPr/>
          </p:nvSpPr>
          <p:spPr>
            <a:xfrm>
              <a:off x="-5524309" y="1132866"/>
              <a:ext cx="23231" cy="135069"/>
            </a:xfrm>
            <a:custGeom>
              <a:rect b="b" l="l" r="r" t="t"/>
              <a:pathLst>
                <a:path extrusionOk="0" fill="none" h="6948" w="1195">
                  <a:moveTo>
                    <a:pt x="1195" y="1"/>
                  </a:moveTo>
                  <a:lnTo>
                    <a:pt x="1195" y="1"/>
                  </a:lnTo>
                  <a:lnTo>
                    <a:pt x="1032" y="1195"/>
                  </a:lnTo>
                  <a:lnTo>
                    <a:pt x="815" y="2660"/>
                  </a:lnTo>
                  <a:lnTo>
                    <a:pt x="543" y="4397"/>
                  </a:lnTo>
                  <a:lnTo>
                    <a:pt x="109" y="6514"/>
                  </a:lnTo>
                  <a:lnTo>
                    <a:pt x="109" y="6514"/>
                  </a:lnTo>
                  <a:lnTo>
                    <a:pt x="1" y="6948"/>
                  </a:lnTo>
                  <a:lnTo>
                    <a:pt x="1" y="6948"/>
                  </a:lnTo>
                  <a:lnTo>
                    <a:pt x="1" y="6948"/>
                  </a:lnTo>
                  <a:lnTo>
                    <a:pt x="1" y="6948"/>
                  </a:lnTo>
                  <a:lnTo>
                    <a:pt x="163" y="6297"/>
                  </a:lnTo>
                  <a:lnTo>
                    <a:pt x="163" y="6297"/>
                  </a:lnTo>
                  <a:lnTo>
                    <a:pt x="543" y="4288"/>
                  </a:lnTo>
                  <a:lnTo>
                    <a:pt x="869" y="2606"/>
                  </a:lnTo>
                  <a:lnTo>
                    <a:pt x="1086" y="1195"/>
                  </a:lnTo>
                  <a:lnTo>
                    <a:pt x="1195" y="1"/>
                  </a:lnTo>
                  <a:lnTo>
                    <a:pt x="1195" y="1"/>
                  </a:lnTo>
                  <a:lnTo>
                    <a:pt x="119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0"/>
            <p:cNvSpPr/>
            <p:nvPr/>
          </p:nvSpPr>
          <p:spPr>
            <a:xfrm>
              <a:off x="-5582338" y="1228880"/>
              <a:ext cx="46442" cy="147744"/>
            </a:xfrm>
            <a:custGeom>
              <a:rect b="b" l="l" r="r" t="t"/>
              <a:pathLst>
                <a:path extrusionOk="0" h="7600" w="2389">
                  <a:moveTo>
                    <a:pt x="55" y="1"/>
                  </a:moveTo>
                  <a:lnTo>
                    <a:pt x="0" y="761"/>
                  </a:lnTo>
                  <a:lnTo>
                    <a:pt x="0" y="1412"/>
                  </a:lnTo>
                  <a:lnTo>
                    <a:pt x="55" y="1"/>
                  </a:lnTo>
                  <a:close/>
                  <a:moveTo>
                    <a:pt x="0" y="1412"/>
                  </a:moveTo>
                  <a:lnTo>
                    <a:pt x="0" y="1466"/>
                  </a:lnTo>
                  <a:lnTo>
                    <a:pt x="55" y="2714"/>
                  </a:lnTo>
                  <a:lnTo>
                    <a:pt x="109" y="3366"/>
                  </a:lnTo>
                  <a:lnTo>
                    <a:pt x="218" y="4017"/>
                  </a:lnTo>
                  <a:lnTo>
                    <a:pt x="272" y="4234"/>
                  </a:lnTo>
                  <a:lnTo>
                    <a:pt x="163" y="3529"/>
                  </a:lnTo>
                  <a:lnTo>
                    <a:pt x="109" y="2877"/>
                  </a:lnTo>
                  <a:lnTo>
                    <a:pt x="55" y="2172"/>
                  </a:lnTo>
                  <a:lnTo>
                    <a:pt x="0" y="1412"/>
                  </a:lnTo>
                  <a:close/>
                  <a:moveTo>
                    <a:pt x="2389" y="5102"/>
                  </a:moveTo>
                  <a:lnTo>
                    <a:pt x="2171" y="6405"/>
                  </a:lnTo>
                  <a:lnTo>
                    <a:pt x="2063" y="7599"/>
                  </a:lnTo>
                  <a:lnTo>
                    <a:pt x="2226" y="6405"/>
                  </a:lnTo>
                  <a:lnTo>
                    <a:pt x="2389" y="5102"/>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0"/>
            <p:cNvSpPr/>
            <p:nvPr/>
          </p:nvSpPr>
          <p:spPr>
            <a:xfrm>
              <a:off x="-5542252" y="1267916"/>
              <a:ext cx="17963" cy="108708"/>
            </a:xfrm>
            <a:custGeom>
              <a:rect b="b" l="l" r="r" t="t"/>
              <a:pathLst>
                <a:path extrusionOk="0" fill="none" h="5592" w="924">
                  <a:moveTo>
                    <a:pt x="924" y="1"/>
                  </a:moveTo>
                  <a:lnTo>
                    <a:pt x="924" y="1"/>
                  </a:lnTo>
                  <a:lnTo>
                    <a:pt x="327" y="3094"/>
                  </a:lnTo>
                  <a:lnTo>
                    <a:pt x="109" y="4397"/>
                  </a:lnTo>
                  <a:lnTo>
                    <a:pt x="1" y="5591"/>
                  </a:lnTo>
                  <a:lnTo>
                    <a:pt x="1" y="5591"/>
                  </a:lnTo>
                  <a:lnTo>
                    <a:pt x="1" y="5591"/>
                  </a:lnTo>
                  <a:lnTo>
                    <a:pt x="1" y="5591"/>
                  </a:lnTo>
                  <a:lnTo>
                    <a:pt x="164" y="4397"/>
                  </a:lnTo>
                  <a:lnTo>
                    <a:pt x="327" y="3094"/>
                  </a:lnTo>
                  <a:lnTo>
                    <a:pt x="924" y="1"/>
                  </a:lnTo>
                  <a:lnTo>
                    <a:pt x="924" y="1"/>
                  </a:lnTo>
                  <a:lnTo>
                    <a:pt x="9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0"/>
            <p:cNvSpPr/>
            <p:nvPr/>
          </p:nvSpPr>
          <p:spPr>
            <a:xfrm>
              <a:off x="-5582338" y="1228880"/>
              <a:ext cx="5288" cy="82328"/>
            </a:xfrm>
            <a:custGeom>
              <a:rect b="b" l="l" r="r" t="t"/>
              <a:pathLst>
                <a:path extrusionOk="0" fill="none" h="4235" w="272">
                  <a:moveTo>
                    <a:pt x="55" y="1"/>
                  </a:moveTo>
                  <a:lnTo>
                    <a:pt x="55" y="1"/>
                  </a:lnTo>
                  <a:lnTo>
                    <a:pt x="0" y="761"/>
                  </a:lnTo>
                  <a:lnTo>
                    <a:pt x="0" y="1466"/>
                  </a:lnTo>
                  <a:lnTo>
                    <a:pt x="0" y="1466"/>
                  </a:lnTo>
                  <a:lnTo>
                    <a:pt x="55" y="2714"/>
                  </a:lnTo>
                  <a:lnTo>
                    <a:pt x="109" y="3366"/>
                  </a:lnTo>
                  <a:lnTo>
                    <a:pt x="218" y="4017"/>
                  </a:lnTo>
                  <a:lnTo>
                    <a:pt x="272" y="4234"/>
                  </a:lnTo>
                  <a:lnTo>
                    <a:pt x="272" y="4234"/>
                  </a:lnTo>
                  <a:lnTo>
                    <a:pt x="163" y="3529"/>
                  </a:lnTo>
                  <a:lnTo>
                    <a:pt x="109" y="2877"/>
                  </a:lnTo>
                  <a:lnTo>
                    <a:pt x="55" y="2172"/>
                  </a:lnTo>
                  <a:lnTo>
                    <a:pt x="0" y="1412"/>
                  </a:lnTo>
                  <a:lnTo>
                    <a:pt x="0" y="1412"/>
                  </a:lnTo>
                  <a:lnTo>
                    <a:pt x="55" y="1"/>
                  </a:lnTo>
                  <a:lnTo>
                    <a:pt x="55" y="1"/>
                  </a:lnTo>
                  <a:lnTo>
                    <a:pt x="5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0"/>
            <p:cNvSpPr/>
            <p:nvPr/>
          </p:nvSpPr>
          <p:spPr>
            <a:xfrm>
              <a:off x="-5544352" y="1394529"/>
              <a:ext cx="6337" cy="69654"/>
            </a:xfrm>
            <a:custGeom>
              <a:rect b="b" l="l" r="r" t="t"/>
              <a:pathLst>
                <a:path extrusionOk="0" h="3583" w="326">
                  <a:moveTo>
                    <a:pt x="55" y="1"/>
                  </a:moveTo>
                  <a:lnTo>
                    <a:pt x="0" y="815"/>
                  </a:lnTo>
                  <a:lnTo>
                    <a:pt x="55" y="2009"/>
                  </a:lnTo>
                  <a:lnTo>
                    <a:pt x="217" y="3149"/>
                  </a:lnTo>
                  <a:lnTo>
                    <a:pt x="326" y="3583"/>
                  </a:lnTo>
                  <a:lnTo>
                    <a:pt x="217" y="2877"/>
                  </a:lnTo>
                  <a:lnTo>
                    <a:pt x="109" y="2172"/>
                  </a:lnTo>
                  <a:lnTo>
                    <a:pt x="55" y="1466"/>
                  </a:lnTo>
                  <a:lnTo>
                    <a:pt x="55" y="706"/>
                  </a:lnTo>
                  <a:lnTo>
                    <a:pt x="55" y="1"/>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0"/>
            <p:cNvSpPr/>
            <p:nvPr/>
          </p:nvSpPr>
          <p:spPr>
            <a:xfrm>
              <a:off x="-5544352" y="1378704"/>
              <a:ext cx="6337" cy="85478"/>
            </a:xfrm>
            <a:custGeom>
              <a:rect b="b" l="l" r="r" t="t"/>
              <a:pathLst>
                <a:path extrusionOk="0" fill="none" h="4397" w="326">
                  <a:moveTo>
                    <a:pt x="109" y="1"/>
                  </a:moveTo>
                  <a:lnTo>
                    <a:pt x="109" y="1"/>
                  </a:lnTo>
                  <a:lnTo>
                    <a:pt x="55" y="815"/>
                  </a:lnTo>
                  <a:lnTo>
                    <a:pt x="0" y="1629"/>
                  </a:lnTo>
                  <a:lnTo>
                    <a:pt x="0" y="1629"/>
                  </a:lnTo>
                  <a:lnTo>
                    <a:pt x="55" y="2823"/>
                  </a:lnTo>
                  <a:lnTo>
                    <a:pt x="217" y="3963"/>
                  </a:lnTo>
                  <a:lnTo>
                    <a:pt x="326" y="4397"/>
                  </a:lnTo>
                  <a:lnTo>
                    <a:pt x="326" y="4397"/>
                  </a:lnTo>
                  <a:lnTo>
                    <a:pt x="217" y="3691"/>
                  </a:lnTo>
                  <a:lnTo>
                    <a:pt x="109" y="2986"/>
                  </a:lnTo>
                  <a:lnTo>
                    <a:pt x="55" y="2280"/>
                  </a:lnTo>
                  <a:lnTo>
                    <a:pt x="55" y="1520"/>
                  </a:lnTo>
                  <a:lnTo>
                    <a:pt x="55" y="1520"/>
                  </a:lnTo>
                  <a:lnTo>
                    <a:pt x="55" y="815"/>
                  </a:lnTo>
                  <a:lnTo>
                    <a:pt x="109" y="1"/>
                  </a:lnTo>
                  <a:lnTo>
                    <a:pt x="109" y="1"/>
                  </a:lnTo>
                  <a:lnTo>
                    <a:pt x="1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0"/>
            <p:cNvSpPr/>
            <p:nvPr/>
          </p:nvSpPr>
          <p:spPr>
            <a:xfrm>
              <a:off x="-5576000" y="1314339"/>
              <a:ext cx="35886" cy="141407"/>
            </a:xfrm>
            <a:custGeom>
              <a:rect b="b" l="l" r="r" t="t"/>
              <a:pathLst>
                <a:path extrusionOk="0" fill="none" h="7274" w="1846">
                  <a:moveTo>
                    <a:pt x="0" y="1"/>
                  </a:moveTo>
                  <a:lnTo>
                    <a:pt x="1845" y="7274"/>
                  </a:lnTo>
                  <a:lnTo>
                    <a:pt x="1845" y="7274"/>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0"/>
            <p:cNvSpPr/>
            <p:nvPr/>
          </p:nvSpPr>
          <p:spPr>
            <a:xfrm>
              <a:off x="-5504267" y="1424077"/>
              <a:ext cx="140357" cy="501183"/>
            </a:xfrm>
            <a:custGeom>
              <a:rect b="b" l="l" r="r" t="t"/>
              <a:pathLst>
                <a:path extrusionOk="0" h="25781" w="7220">
                  <a:moveTo>
                    <a:pt x="6459" y="0"/>
                  </a:moveTo>
                  <a:lnTo>
                    <a:pt x="5482" y="55"/>
                  </a:lnTo>
                  <a:lnTo>
                    <a:pt x="5591" y="55"/>
                  </a:lnTo>
                  <a:lnTo>
                    <a:pt x="6459" y="0"/>
                  </a:lnTo>
                  <a:close/>
                  <a:moveTo>
                    <a:pt x="4505" y="55"/>
                  </a:moveTo>
                  <a:lnTo>
                    <a:pt x="4560" y="109"/>
                  </a:lnTo>
                  <a:lnTo>
                    <a:pt x="5482" y="55"/>
                  </a:lnTo>
                  <a:close/>
                  <a:moveTo>
                    <a:pt x="1" y="5265"/>
                  </a:moveTo>
                  <a:lnTo>
                    <a:pt x="1" y="5319"/>
                  </a:lnTo>
                  <a:lnTo>
                    <a:pt x="1" y="5373"/>
                  </a:lnTo>
                  <a:lnTo>
                    <a:pt x="55" y="5265"/>
                  </a:lnTo>
                  <a:close/>
                  <a:moveTo>
                    <a:pt x="6459" y="7599"/>
                  </a:moveTo>
                  <a:lnTo>
                    <a:pt x="6459" y="7653"/>
                  </a:lnTo>
                  <a:lnTo>
                    <a:pt x="7219" y="7599"/>
                  </a:lnTo>
                  <a:close/>
                  <a:moveTo>
                    <a:pt x="55" y="9010"/>
                  </a:moveTo>
                  <a:lnTo>
                    <a:pt x="109" y="9390"/>
                  </a:lnTo>
                  <a:lnTo>
                    <a:pt x="218" y="9770"/>
                  </a:lnTo>
                  <a:lnTo>
                    <a:pt x="164" y="9335"/>
                  </a:lnTo>
                  <a:lnTo>
                    <a:pt x="55" y="9010"/>
                  </a:lnTo>
                  <a:close/>
                  <a:moveTo>
                    <a:pt x="2063" y="16988"/>
                  </a:moveTo>
                  <a:lnTo>
                    <a:pt x="2117" y="17259"/>
                  </a:lnTo>
                  <a:lnTo>
                    <a:pt x="2172" y="17531"/>
                  </a:lnTo>
                  <a:lnTo>
                    <a:pt x="2117" y="17205"/>
                  </a:lnTo>
                  <a:lnTo>
                    <a:pt x="2063" y="16988"/>
                  </a:lnTo>
                  <a:close/>
                  <a:moveTo>
                    <a:pt x="3963" y="20624"/>
                  </a:moveTo>
                  <a:lnTo>
                    <a:pt x="3963" y="20787"/>
                  </a:lnTo>
                  <a:lnTo>
                    <a:pt x="4017" y="20787"/>
                  </a:lnTo>
                  <a:lnTo>
                    <a:pt x="4017" y="20679"/>
                  </a:lnTo>
                  <a:lnTo>
                    <a:pt x="3963" y="20624"/>
                  </a:lnTo>
                  <a:close/>
                  <a:moveTo>
                    <a:pt x="7111" y="22361"/>
                  </a:moveTo>
                  <a:lnTo>
                    <a:pt x="7111" y="22415"/>
                  </a:lnTo>
                  <a:lnTo>
                    <a:pt x="7165" y="22415"/>
                  </a:lnTo>
                  <a:lnTo>
                    <a:pt x="7165" y="22361"/>
                  </a:lnTo>
                  <a:close/>
                  <a:moveTo>
                    <a:pt x="4234" y="25563"/>
                  </a:moveTo>
                  <a:lnTo>
                    <a:pt x="4234" y="25617"/>
                  </a:lnTo>
                  <a:lnTo>
                    <a:pt x="4288" y="25780"/>
                  </a:lnTo>
                  <a:lnTo>
                    <a:pt x="4288" y="25672"/>
                  </a:lnTo>
                  <a:lnTo>
                    <a:pt x="4234" y="25563"/>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0"/>
            <p:cNvSpPr/>
            <p:nvPr/>
          </p:nvSpPr>
          <p:spPr>
            <a:xfrm>
              <a:off x="-5388210" y="1974832"/>
              <a:ext cx="19" cy="1069"/>
            </a:xfrm>
            <a:custGeom>
              <a:rect b="b" l="l" r="r" t="t"/>
              <a:pathLst>
                <a:path extrusionOk="0" fill="none" h="55" w="1">
                  <a:moveTo>
                    <a:pt x="1" y="0"/>
                  </a:moveTo>
                  <a:lnTo>
                    <a:pt x="1" y="0"/>
                  </a:lnTo>
                  <a:lnTo>
                    <a:pt x="1" y="54"/>
                  </a:lnTo>
                  <a:lnTo>
                    <a:pt x="1" y="54"/>
                  </a:lnTo>
                  <a:lnTo>
                    <a:pt x="1" y="54"/>
                  </a:lnTo>
                  <a:lnTo>
                    <a:pt x="1" y="54"/>
                  </a:lnTo>
                  <a:lnTo>
                    <a:pt x="1" y="54"/>
                  </a:lnTo>
                  <a:lnTo>
                    <a:pt x="1" y="5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0"/>
            <p:cNvSpPr/>
            <p:nvPr/>
          </p:nvSpPr>
          <p:spPr>
            <a:xfrm>
              <a:off x="-5421958" y="1921022"/>
              <a:ext cx="1069" cy="4238"/>
            </a:xfrm>
            <a:custGeom>
              <a:rect b="b" l="l" r="r" t="t"/>
              <a:pathLst>
                <a:path extrusionOk="0" fill="none" h="218" w="55">
                  <a:moveTo>
                    <a:pt x="0" y="0"/>
                  </a:moveTo>
                  <a:lnTo>
                    <a:pt x="54" y="109"/>
                  </a:lnTo>
                  <a:lnTo>
                    <a:pt x="54" y="109"/>
                  </a:lnTo>
                  <a:lnTo>
                    <a:pt x="54" y="217"/>
                  </a:lnTo>
                  <a:lnTo>
                    <a:pt x="0" y="54"/>
                  </a:lnTo>
                  <a:lnTo>
                    <a:pt x="0" y="54"/>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0"/>
            <p:cNvSpPr/>
            <p:nvPr/>
          </p:nvSpPr>
          <p:spPr>
            <a:xfrm>
              <a:off x="-5304851" y="1864043"/>
              <a:ext cx="1069" cy="19"/>
            </a:xfrm>
            <a:custGeom>
              <a:rect b="b" l="l" r="r" t="t"/>
              <a:pathLst>
                <a:path extrusionOk="0" fill="none" h="1" w="55">
                  <a:moveTo>
                    <a:pt x="55" y="0"/>
                  </a:moveTo>
                  <a:lnTo>
                    <a:pt x="55" y="0"/>
                  </a:lnTo>
                  <a:lnTo>
                    <a:pt x="0" y="0"/>
                  </a:lnTo>
                  <a:lnTo>
                    <a:pt x="0" y="0"/>
                  </a:lnTo>
                  <a:lnTo>
                    <a:pt x="0" y="0"/>
                  </a:lnTo>
                  <a:lnTo>
                    <a:pt x="5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0"/>
            <p:cNvSpPr/>
            <p:nvPr/>
          </p:nvSpPr>
          <p:spPr>
            <a:xfrm>
              <a:off x="-5366048" y="1858775"/>
              <a:ext cx="1069" cy="1069"/>
            </a:xfrm>
            <a:custGeom>
              <a:rect b="b" l="l" r="r" t="t"/>
              <a:pathLst>
                <a:path extrusionOk="0" fill="none" h="55" w="55">
                  <a:moveTo>
                    <a:pt x="1" y="0"/>
                  </a:moveTo>
                  <a:lnTo>
                    <a:pt x="1" y="0"/>
                  </a:lnTo>
                  <a:lnTo>
                    <a:pt x="1" y="54"/>
                  </a:lnTo>
                  <a:lnTo>
                    <a:pt x="1" y="54"/>
                  </a:lnTo>
                  <a:lnTo>
                    <a:pt x="55" y="54"/>
                  </a:lnTo>
                  <a:lnTo>
                    <a:pt x="55" y="54"/>
                  </a:lnTo>
                  <a:lnTo>
                    <a:pt x="55" y="0"/>
                  </a:lnTo>
                  <a:lnTo>
                    <a:pt x="55"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0"/>
            <p:cNvSpPr/>
            <p:nvPr/>
          </p:nvSpPr>
          <p:spPr>
            <a:xfrm>
              <a:off x="-5427245" y="1825008"/>
              <a:ext cx="1069" cy="3188"/>
            </a:xfrm>
            <a:custGeom>
              <a:rect b="b" l="l" r="r" t="t"/>
              <a:pathLst>
                <a:path extrusionOk="0" fill="none" h="164" w="55">
                  <a:moveTo>
                    <a:pt x="1" y="0"/>
                  </a:moveTo>
                  <a:lnTo>
                    <a:pt x="1" y="0"/>
                  </a:lnTo>
                  <a:lnTo>
                    <a:pt x="1" y="163"/>
                  </a:lnTo>
                  <a:lnTo>
                    <a:pt x="1" y="163"/>
                  </a:lnTo>
                  <a:lnTo>
                    <a:pt x="55" y="163"/>
                  </a:lnTo>
                  <a:lnTo>
                    <a:pt x="55" y="163"/>
                  </a:lnTo>
                  <a:lnTo>
                    <a:pt x="55" y="55"/>
                  </a:lnTo>
                  <a:lnTo>
                    <a:pt x="55" y="55"/>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0"/>
            <p:cNvSpPr/>
            <p:nvPr/>
          </p:nvSpPr>
          <p:spPr>
            <a:xfrm>
              <a:off x="-5462062" y="1764861"/>
              <a:ext cx="2138" cy="4238"/>
            </a:xfrm>
            <a:custGeom>
              <a:rect b="b" l="l" r="r" t="t"/>
              <a:pathLst>
                <a:path extrusionOk="0" fill="none" h="218" w="110">
                  <a:moveTo>
                    <a:pt x="1" y="1"/>
                  </a:moveTo>
                  <a:lnTo>
                    <a:pt x="1" y="1"/>
                  </a:lnTo>
                  <a:lnTo>
                    <a:pt x="109" y="218"/>
                  </a:lnTo>
                  <a:lnTo>
                    <a:pt x="109" y="218"/>
                  </a:lnTo>
                  <a:lnTo>
                    <a:pt x="109" y="218"/>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0"/>
            <p:cNvSpPr/>
            <p:nvPr/>
          </p:nvSpPr>
          <p:spPr>
            <a:xfrm>
              <a:off x="-5464162" y="1754305"/>
              <a:ext cx="2119" cy="10575"/>
            </a:xfrm>
            <a:custGeom>
              <a:rect b="b" l="l" r="r" t="t"/>
              <a:pathLst>
                <a:path extrusionOk="0" fill="none" h="544" w="109">
                  <a:moveTo>
                    <a:pt x="0" y="1"/>
                  </a:moveTo>
                  <a:lnTo>
                    <a:pt x="0" y="1"/>
                  </a:lnTo>
                  <a:lnTo>
                    <a:pt x="54" y="218"/>
                  </a:lnTo>
                  <a:lnTo>
                    <a:pt x="109" y="544"/>
                  </a:lnTo>
                  <a:lnTo>
                    <a:pt x="109" y="544"/>
                  </a:lnTo>
                  <a:lnTo>
                    <a:pt x="54" y="272"/>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0"/>
            <p:cNvSpPr/>
            <p:nvPr/>
          </p:nvSpPr>
          <p:spPr>
            <a:xfrm>
              <a:off x="-5405084" y="1711051"/>
              <a:ext cx="19" cy="19"/>
            </a:xfrm>
            <a:custGeom>
              <a:rect b="b" l="l" r="r" t="t"/>
              <a:pathLst>
                <a:path extrusionOk="0" fill="none" h="1" w="1">
                  <a:moveTo>
                    <a:pt x="0" y="1"/>
                  </a:moveTo>
                  <a:lnTo>
                    <a:pt x="0" y="1"/>
                  </a:lnTo>
                  <a:lnTo>
                    <a:pt x="0" y="1"/>
                  </a:lnTo>
                  <a:lnTo>
                    <a:pt x="0" y="1"/>
                  </a:lnTo>
                  <a:lnTo>
                    <a:pt x="0" y="1"/>
                  </a:lnTo>
                  <a:lnTo>
                    <a:pt x="0" y="1"/>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0"/>
            <p:cNvSpPr/>
            <p:nvPr/>
          </p:nvSpPr>
          <p:spPr>
            <a:xfrm>
              <a:off x="-5465231" y="1675184"/>
              <a:ext cx="19" cy="2138"/>
            </a:xfrm>
            <a:custGeom>
              <a:rect b="b" l="l" r="r" t="t"/>
              <a:pathLst>
                <a:path extrusionOk="0" fill="none" h="110" w="1">
                  <a:moveTo>
                    <a:pt x="1" y="0"/>
                  </a:moveTo>
                  <a:lnTo>
                    <a:pt x="1" y="0"/>
                  </a:lnTo>
                  <a:lnTo>
                    <a:pt x="1" y="109"/>
                  </a:lnTo>
                  <a:lnTo>
                    <a:pt x="1" y="109"/>
                  </a:lnTo>
                  <a:lnTo>
                    <a:pt x="1" y="109"/>
                  </a:lnTo>
                  <a:lnTo>
                    <a:pt x="1" y="109"/>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0"/>
            <p:cNvSpPr/>
            <p:nvPr/>
          </p:nvSpPr>
          <p:spPr>
            <a:xfrm>
              <a:off x="-5500048" y="1613987"/>
              <a:ext cx="36955" cy="144575"/>
            </a:xfrm>
            <a:custGeom>
              <a:rect b="b" l="l" r="r" t="t"/>
              <a:pathLst>
                <a:path extrusionOk="0" fill="none" h="7437" w="1901">
                  <a:moveTo>
                    <a:pt x="1" y="1"/>
                  </a:moveTo>
                  <a:lnTo>
                    <a:pt x="1" y="1"/>
                  </a:lnTo>
                  <a:lnTo>
                    <a:pt x="1" y="1"/>
                  </a:lnTo>
                  <a:lnTo>
                    <a:pt x="1" y="1"/>
                  </a:lnTo>
                  <a:lnTo>
                    <a:pt x="1900" y="7436"/>
                  </a:lnTo>
                  <a:lnTo>
                    <a:pt x="1900" y="7436"/>
                  </a:lnTo>
                  <a:lnTo>
                    <a:pt x="1900" y="7436"/>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0"/>
            <p:cNvSpPr/>
            <p:nvPr/>
          </p:nvSpPr>
          <p:spPr>
            <a:xfrm>
              <a:off x="-5503197" y="1599212"/>
              <a:ext cx="3169" cy="14794"/>
            </a:xfrm>
            <a:custGeom>
              <a:rect b="b" l="l" r="r" t="t"/>
              <a:pathLst>
                <a:path extrusionOk="0" fill="none" h="761" w="163">
                  <a:moveTo>
                    <a:pt x="0" y="1"/>
                  </a:moveTo>
                  <a:lnTo>
                    <a:pt x="0" y="1"/>
                  </a:lnTo>
                  <a:lnTo>
                    <a:pt x="54" y="381"/>
                  </a:lnTo>
                  <a:lnTo>
                    <a:pt x="163" y="761"/>
                  </a:lnTo>
                  <a:lnTo>
                    <a:pt x="163" y="761"/>
                  </a:lnTo>
                  <a:lnTo>
                    <a:pt x="109" y="326"/>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
            <p:cNvSpPr/>
            <p:nvPr/>
          </p:nvSpPr>
          <p:spPr>
            <a:xfrm>
              <a:off x="-5382922" y="1571782"/>
              <a:ext cx="19" cy="1069"/>
            </a:xfrm>
            <a:custGeom>
              <a:rect b="b" l="l" r="r" t="t"/>
              <a:pathLst>
                <a:path extrusionOk="0" fill="none" h="55" w="1">
                  <a:moveTo>
                    <a:pt x="0" y="1"/>
                  </a:moveTo>
                  <a:lnTo>
                    <a:pt x="0" y="1"/>
                  </a:lnTo>
                  <a:lnTo>
                    <a:pt x="0" y="55"/>
                  </a:lnTo>
                  <a:lnTo>
                    <a:pt x="0" y="55"/>
                  </a:lnTo>
                  <a:lnTo>
                    <a:pt x="0" y="55"/>
                  </a:lnTo>
                  <a:lnTo>
                    <a:pt x="0" y="55"/>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0"/>
            <p:cNvSpPr/>
            <p:nvPr/>
          </p:nvSpPr>
          <p:spPr>
            <a:xfrm>
              <a:off x="-5378704" y="1571782"/>
              <a:ext cx="14794" cy="1069"/>
            </a:xfrm>
            <a:custGeom>
              <a:rect b="b" l="l" r="r" t="t"/>
              <a:pathLst>
                <a:path extrusionOk="0" fill="none" h="55" w="761">
                  <a:moveTo>
                    <a:pt x="760" y="1"/>
                  </a:moveTo>
                  <a:lnTo>
                    <a:pt x="760" y="1"/>
                  </a:lnTo>
                  <a:lnTo>
                    <a:pt x="0" y="1"/>
                  </a:lnTo>
                  <a:lnTo>
                    <a:pt x="0" y="55"/>
                  </a:lnTo>
                  <a:lnTo>
                    <a:pt x="0" y="55"/>
                  </a:lnTo>
                  <a:lnTo>
                    <a:pt x="76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0"/>
            <p:cNvSpPr/>
            <p:nvPr/>
          </p:nvSpPr>
          <p:spPr>
            <a:xfrm>
              <a:off x="-5445169" y="1563345"/>
              <a:ext cx="19" cy="1069"/>
            </a:xfrm>
            <a:custGeom>
              <a:rect b="b" l="l" r="r" t="t"/>
              <a:pathLst>
                <a:path extrusionOk="0" fill="none" h="55" w="1">
                  <a:moveTo>
                    <a:pt x="0" y="0"/>
                  </a:moveTo>
                  <a:lnTo>
                    <a:pt x="0" y="0"/>
                  </a:lnTo>
                  <a:lnTo>
                    <a:pt x="0" y="0"/>
                  </a:lnTo>
                  <a:lnTo>
                    <a:pt x="0" y="0"/>
                  </a:lnTo>
                  <a:lnTo>
                    <a:pt x="0" y="55"/>
                  </a:lnTo>
                  <a:lnTo>
                    <a:pt x="0" y="55"/>
                  </a:lnTo>
                  <a:lnTo>
                    <a:pt x="0" y="55"/>
                  </a:lnTo>
                  <a:lnTo>
                    <a:pt x="0" y="55"/>
                  </a:lnTo>
                  <a:lnTo>
                    <a:pt x="0" y="0"/>
                  </a:ln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0"/>
            <p:cNvSpPr/>
            <p:nvPr/>
          </p:nvSpPr>
          <p:spPr>
            <a:xfrm>
              <a:off x="-5504267" y="1526409"/>
              <a:ext cx="1069" cy="2138"/>
            </a:xfrm>
            <a:custGeom>
              <a:rect b="b" l="l" r="r" t="t"/>
              <a:pathLst>
                <a:path extrusionOk="0" fill="none" h="110" w="55">
                  <a:moveTo>
                    <a:pt x="1" y="1"/>
                  </a:moveTo>
                  <a:lnTo>
                    <a:pt x="1" y="1"/>
                  </a:lnTo>
                  <a:lnTo>
                    <a:pt x="1" y="55"/>
                  </a:lnTo>
                  <a:lnTo>
                    <a:pt x="1" y="55"/>
                  </a:lnTo>
                  <a:lnTo>
                    <a:pt x="1" y="109"/>
                  </a:lnTo>
                  <a:lnTo>
                    <a:pt x="1" y="109"/>
                  </a:lnTo>
                  <a:lnTo>
                    <a:pt x="55" y="1"/>
                  </a:lnTo>
                  <a:lnTo>
                    <a:pt x="55"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0"/>
            <p:cNvSpPr/>
            <p:nvPr/>
          </p:nvSpPr>
          <p:spPr>
            <a:xfrm>
              <a:off x="-5421958" y="1425127"/>
              <a:ext cx="19" cy="1069"/>
            </a:xfrm>
            <a:custGeom>
              <a:rect b="b" l="l" r="r" t="t"/>
              <a:pathLst>
                <a:path extrusionOk="0" fill="none" h="55" w="1">
                  <a:moveTo>
                    <a:pt x="0" y="1"/>
                  </a:moveTo>
                  <a:lnTo>
                    <a:pt x="0" y="1"/>
                  </a:lnTo>
                  <a:lnTo>
                    <a:pt x="0" y="55"/>
                  </a:lnTo>
                  <a:lnTo>
                    <a:pt x="0" y="55"/>
                  </a:lnTo>
                  <a:lnTo>
                    <a:pt x="0" y="55"/>
                  </a:lnTo>
                  <a:lnTo>
                    <a:pt x="0" y="55"/>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0"/>
            <p:cNvSpPr/>
            <p:nvPr/>
          </p:nvSpPr>
          <p:spPr>
            <a:xfrm>
              <a:off x="-5416689" y="1424077"/>
              <a:ext cx="38005" cy="2119"/>
            </a:xfrm>
            <a:custGeom>
              <a:rect b="b" l="l" r="r" t="t"/>
              <a:pathLst>
                <a:path extrusionOk="0" fill="none" h="109" w="1955">
                  <a:moveTo>
                    <a:pt x="1954" y="0"/>
                  </a:moveTo>
                  <a:lnTo>
                    <a:pt x="1954" y="0"/>
                  </a:lnTo>
                  <a:lnTo>
                    <a:pt x="1086" y="55"/>
                  </a:lnTo>
                  <a:lnTo>
                    <a:pt x="218" y="55"/>
                  </a:lnTo>
                  <a:lnTo>
                    <a:pt x="218" y="55"/>
                  </a:lnTo>
                  <a:lnTo>
                    <a:pt x="0" y="55"/>
                  </a:lnTo>
                  <a:lnTo>
                    <a:pt x="55" y="109"/>
                  </a:lnTo>
                  <a:lnTo>
                    <a:pt x="55" y="109"/>
                  </a:lnTo>
                  <a:lnTo>
                    <a:pt x="977" y="55"/>
                  </a:lnTo>
                  <a:lnTo>
                    <a:pt x="195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0"/>
            <p:cNvSpPr/>
            <p:nvPr/>
          </p:nvSpPr>
          <p:spPr>
            <a:xfrm>
              <a:off x="-5484224" y="1414571"/>
              <a:ext cx="19" cy="1089"/>
            </a:xfrm>
            <a:custGeom>
              <a:rect b="b" l="l" r="r" t="t"/>
              <a:pathLst>
                <a:path extrusionOk="0" fill="none" h="56" w="1">
                  <a:moveTo>
                    <a:pt x="1" y="1"/>
                  </a:moveTo>
                  <a:lnTo>
                    <a:pt x="1" y="1"/>
                  </a:lnTo>
                  <a:lnTo>
                    <a:pt x="1" y="55"/>
                  </a:lnTo>
                  <a:lnTo>
                    <a:pt x="1" y="55"/>
                  </a:lnTo>
                  <a:lnTo>
                    <a:pt x="1" y="55"/>
                  </a:lnTo>
                  <a:lnTo>
                    <a:pt x="1" y="55"/>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0"/>
            <p:cNvSpPr/>
            <p:nvPr/>
          </p:nvSpPr>
          <p:spPr>
            <a:xfrm>
              <a:off x="-5490542" y="1121260"/>
              <a:ext cx="157231" cy="158280"/>
            </a:xfrm>
            <a:custGeom>
              <a:rect b="b" l="l" r="r" t="t"/>
              <a:pathLst>
                <a:path extrusionOk="0" h="8142" w="8088">
                  <a:moveTo>
                    <a:pt x="1466" y="6677"/>
                  </a:moveTo>
                  <a:lnTo>
                    <a:pt x="1520" y="7599"/>
                  </a:lnTo>
                  <a:lnTo>
                    <a:pt x="1520" y="7545"/>
                  </a:lnTo>
                  <a:lnTo>
                    <a:pt x="1466" y="6677"/>
                  </a:lnTo>
                  <a:close/>
                  <a:moveTo>
                    <a:pt x="1520" y="7599"/>
                  </a:moveTo>
                  <a:lnTo>
                    <a:pt x="1466" y="8142"/>
                  </a:lnTo>
                  <a:lnTo>
                    <a:pt x="1520" y="8142"/>
                  </a:lnTo>
                  <a:lnTo>
                    <a:pt x="1520" y="7599"/>
                  </a:lnTo>
                  <a:close/>
                  <a:moveTo>
                    <a:pt x="5590" y="1"/>
                  </a:moveTo>
                  <a:lnTo>
                    <a:pt x="4234" y="272"/>
                  </a:lnTo>
                  <a:lnTo>
                    <a:pt x="2931" y="489"/>
                  </a:lnTo>
                  <a:lnTo>
                    <a:pt x="1683" y="598"/>
                  </a:lnTo>
                  <a:lnTo>
                    <a:pt x="434" y="652"/>
                  </a:lnTo>
                  <a:lnTo>
                    <a:pt x="0" y="598"/>
                  </a:lnTo>
                  <a:lnTo>
                    <a:pt x="0" y="598"/>
                  </a:lnTo>
                  <a:lnTo>
                    <a:pt x="1303" y="5862"/>
                  </a:lnTo>
                  <a:lnTo>
                    <a:pt x="1466" y="6677"/>
                  </a:lnTo>
                  <a:lnTo>
                    <a:pt x="1357" y="5808"/>
                  </a:lnTo>
                  <a:lnTo>
                    <a:pt x="1900" y="8142"/>
                  </a:lnTo>
                  <a:lnTo>
                    <a:pt x="2117" y="8142"/>
                  </a:lnTo>
                  <a:lnTo>
                    <a:pt x="3528" y="8088"/>
                  </a:lnTo>
                  <a:lnTo>
                    <a:pt x="4993" y="7925"/>
                  </a:lnTo>
                  <a:lnTo>
                    <a:pt x="6513" y="7653"/>
                  </a:lnTo>
                  <a:lnTo>
                    <a:pt x="8087" y="7328"/>
                  </a:lnTo>
                  <a:lnTo>
                    <a:pt x="5590" y="1"/>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0"/>
            <p:cNvSpPr/>
            <p:nvPr/>
          </p:nvSpPr>
          <p:spPr>
            <a:xfrm>
              <a:off x="-5490542" y="1121260"/>
              <a:ext cx="157231" cy="158280"/>
            </a:xfrm>
            <a:custGeom>
              <a:rect b="b" l="l" r="r" t="t"/>
              <a:pathLst>
                <a:path extrusionOk="0" fill="none" h="8142" w="8088">
                  <a:moveTo>
                    <a:pt x="5590" y="1"/>
                  </a:moveTo>
                  <a:lnTo>
                    <a:pt x="5590" y="1"/>
                  </a:lnTo>
                  <a:lnTo>
                    <a:pt x="4234" y="272"/>
                  </a:lnTo>
                  <a:lnTo>
                    <a:pt x="2931" y="489"/>
                  </a:lnTo>
                  <a:lnTo>
                    <a:pt x="1683" y="598"/>
                  </a:lnTo>
                  <a:lnTo>
                    <a:pt x="434" y="652"/>
                  </a:lnTo>
                  <a:lnTo>
                    <a:pt x="434" y="652"/>
                  </a:lnTo>
                  <a:lnTo>
                    <a:pt x="0" y="598"/>
                  </a:lnTo>
                  <a:lnTo>
                    <a:pt x="1303" y="5862"/>
                  </a:lnTo>
                  <a:lnTo>
                    <a:pt x="1303" y="5862"/>
                  </a:lnTo>
                  <a:lnTo>
                    <a:pt x="1466" y="6677"/>
                  </a:lnTo>
                  <a:lnTo>
                    <a:pt x="1520" y="7599"/>
                  </a:lnTo>
                  <a:lnTo>
                    <a:pt x="1520" y="7599"/>
                  </a:lnTo>
                  <a:lnTo>
                    <a:pt x="1466" y="8142"/>
                  </a:lnTo>
                  <a:lnTo>
                    <a:pt x="1466" y="8142"/>
                  </a:lnTo>
                  <a:lnTo>
                    <a:pt x="1520" y="8142"/>
                  </a:lnTo>
                  <a:lnTo>
                    <a:pt x="1520" y="8142"/>
                  </a:lnTo>
                  <a:lnTo>
                    <a:pt x="1520" y="7545"/>
                  </a:lnTo>
                  <a:lnTo>
                    <a:pt x="1520" y="7545"/>
                  </a:lnTo>
                  <a:lnTo>
                    <a:pt x="1466" y="6677"/>
                  </a:lnTo>
                  <a:lnTo>
                    <a:pt x="1357" y="5808"/>
                  </a:lnTo>
                  <a:lnTo>
                    <a:pt x="1357" y="5808"/>
                  </a:lnTo>
                  <a:lnTo>
                    <a:pt x="1357" y="5808"/>
                  </a:lnTo>
                  <a:lnTo>
                    <a:pt x="1900" y="8142"/>
                  </a:lnTo>
                  <a:lnTo>
                    <a:pt x="1900" y="8142"/>
                  </a:lnTo>
                  <a:lnTo>
                    <a:pt x="2117" y="8142"/>
                  </a:lnTo>
                  <a:lnTo>
                    <a:pt x="2117" y="8142"/>
                  </a:lnTo>
                  <a:lnTo>
                    <a:pt x="3528" y="8088"/>
                  </a:lnTo>
                  <a:lnTo>
                    <a:pt x="4993" y="7925"/>
                  </a:lnTo>
                  <a:lnTo>
                    <a:pt x="6513" y="7653"/>
                  </a:lnTo>
                  <a:lnTo>
                    <a:pt x="8087" y="7328"/>
                  </a:lnTo>
                  <a:lnTo>
                    <a:pt x="559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0"/>
            <p:cNvSpPr/>
            <p:nvPr/>
          </p:nvSpPr>
          <p:spPr>
            <a:xfrm>
              <a:off x="-5484224" y="1263697"/>
              <a:ext cx="197335" cy="161449"/>
            </a:xfrm>
            <a:custGeom>
              <a:rect b="b" l="l" r="r" t="t"/>
              <a:pathLst>
                <a:path extrusionOk="0" h="8305" w="10151">
                  <a:moveTo>
                    <a:pt x="1141" y="815"/>
                  </a:moveTo>
                  <a:lnTo>
                    <a:pt x="1032" y="2063"/>
                  </a:lnTo>
                  <a:lnTo>
                    <a:pt x="815" y="3529"/>
                  </a:lnTo>
                  <a:lnTo>
                    <a:pt x="489" y="5374"/>
                  </a:lnTo>
                  <a:lnTo>
                    <a:pt x="1" y="7599"/>
                  </a:lnTo>
                  <a:lnTo>
                    <a:pt x="1" y="7762"/>
                  </a:lnTo>
                  <a:lnTo>
                    <a:pt x="55" y="7382"/>
                  </a:lnTo>
                  <a:lnTo>
                    <a:pt x="544" y="5265"/>
                  </a:lnTo>
                  <a:lnTo>
                    <a:pt x="869" y="3474"/>
                  </a:lnTo>
                  <a:lnTo>
                    <a:pt x="1086" y="2009"/>
                  </a:lnTo>
                  <a:lnTo>
                    <a:pt x="1195" y="815"/>
                  </a:lnTo>
                  <a:close/>
                  <a:moveTo>
                    <a:pt x="3149" y="7273"/>
                  </a:moveTo>
                  <a:lnTo>
                    <a:pt x="3203" y="8142"/>
                  </a:lnTo>
                  <a:lnTo>
                    <a:pt x="3203" y="8088"/>
                  </a:lnTo>
                  <a:lnTo>
                    <a:pt x="3149" y="7273"/>
                  </a:lnTo>
                  <a:close/>
                  <a:moveTo>
                    <a:pt x="7762" y="1"/>
                  </a:moveTo>
                  <a:lnTo>
                    <a:pt x="6188" y="326"/>
                  </a:lnTo>
                  <a:lnTo>
                    <a:pt x="4668" y="598"/>
                  </a:lnTo>
                  <a:lnTo>
                    <a:pt x="3203" y="761"/>
                  </a:lnTo>
                  <a:lnTo>
                    <a:pt x="1792" y="815"/>
                  </a:lnTo>
                  <a:lnTo>
                    <a:pt x="1575" y="815"/>
                  </a:lnTo>
                  <a:lnTo>
                    <a:pt x="3040" y="6514"/>
                  </a:lnTo>
                  <a:lnTo>
                    <a:pt x="3149" y="7273"/>
                  </a:lnTo>
                  <a:lnTo>
                    <a:pt x="3040" y="6459"/>
                  </a:lnTo>
                  <a:lnTo>
                    <a:pt x="3474" y="8305"/>
                  </a:lnTo>
                  <a:lnTo>
                    <a:pt x="4560" y="8305"/>
                  </a:lnTo>
                  <a:lnTo>
                    <a:pt x="5428" y="8250"/>
                  </a:lnTo>
                  <a:lnTo>
                    <a:pt x="6351" y="8088"/>
                  </a:lnTo>
                  <a:lnTo>
                    <a:pt x="7328" y="7979"/>
                  </a:lnTo>
                  <a:lnTo>
                    <a:pt x="9227" y="7545"/>
                  </a:lnTo>
                  <a:lnTo>
                    <a:pt x="10096" y="7328"/>
                  </a:lnTo>
                  <a:lnTo>
                    <a:pt x="10150" y="7328"/>
                  </a:lnTo>
                  <a:lnTo>
                    <a:pt x="7762" y="55"/>
                  </a:lnTo>
                  <a:lnTo>
                    <a:pt x="7762"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0"/>
            <p:cNvSpPr/>
            <p:nvPr/>
          </p:nvSpPr>
          <p:spPr>
            <a:xfrm>
              <a:off x="-5484224" y="1279521"/>
              <a:ext cx="23231" cy="135069"/>
            </a:xfrm>
            <a:custGeom>
              <a:rect b="b" l="l" r="r" t="t"/>
              <a:pathLst>
                <a:path extrusionOk="0" fill="none" h="6948" w="1195">
                  <a:moveTo>
                    <a:pt x="1141" y="1"/>
                  </a:moveTo>
                  <a:lnTo>
                    <a:pt x="1141" y="1"/>
                  </a:lnTo>
                  <a:lnTo>
                    <a:pt x="1032" y="1249"/>
                  </a:lnTo>
                  <a:lnTo>
                    <a:pt x="815" y="2715"/>
                  </a:lnTo>
                  <a:lnTo>
                    <a:pt x="489" y="4560"/>
                  </a:lnTo>
                  <a:lnTo>
                    <a:pt x="1" y="6785"/>
                  </a:lnTo>
                  <a:lnTo>
                    <a:pt x="1" y="6785"/>
                  </a:lnTo>
                  <a:lnTo>
                    <a:pt x="1" y="6948"/>
                  </a:lnTo>
                  <a:lnTo>
                    <a:pt x="1" y="6948"/>
                  </a:lnTo>
                  <a:lnTo>
                    <a:pt x="1" y="6948"/>
                  </a:lnTo>
                  <a:lnTo>
                    <a:pt x="1" y="6948"/>
                  </a:lnTo>
                  <a:lnTo>
                    <a:pt x="55" y="6568"/>
                  </a:lnTo>
                  <a:lnTo>
                    <a:pt x="55" y="6568"/>
                  </a:lnTo>
                  <a:lnTo>
                    <a:pt x="544" y="4451"/>
                  </a:lnTo>
                  <a:lnTo>
                    <a:pt x="869" y="2660"/>
                  </a:lnTo>
                  <a:lnTo>
                    <a:pt x="1086" y="1195"/>
                  </a:lnTo>
                  <a:lnTo>
                    <a:pt x="1195" y="1"/>
                  </a:lnTo>
                  <a:lnTo>
                    <a:pt x="1195" y="1"/>
                  </a:lnTo>
                  <a:lnTo>
                    <a:pt x="114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0"/>
            <p:cNvSpPr/>
            <p:nvPr/>
          </p:nvSpPr>
          <p:spPr>
            <a:xfrm>
              <a:off x="-5453625" y="1263697"/>
              <a:ext cx="166737" cy="161449"/>
            </a:xfrm>
            <a:custGeom>
              <a:rect b="b" l="l" r="r" t="t"/>
              <a:pathLst>
                <a:path extrusionOk="0" fill="none" h="8305" w="8577">
                  <a:moveTo>
                    <a:pt x="6188" y="1"/>
                  </a:moveTo>
                  <a:lnTo>
                    <a:pt x="6188" y="1"/>
                  </a:lnTo>
                  <a:lnTo>
                    <a:pt x="4614" y="326"/>
                  </a:lnTo>
                  <a:lnTo>
                    <a:pt x="3094" y="598"/>
                  </a:lnTo>
                  <a:lnTo>
                    <a:pt x="1629" y="761"/>
                  </a:lnTo>
                  <a:lnTo>
                    <a:pt x="218" y="815"/>
                  </a:lnTo>
                  <a:lnTo>
                    <a:pt x="218" y="815"/>
                  </a:lnTo>
                  <a:lnTo>
                    <a:pt x="1" y="815"/>
                  </a:lnTo>
                  <a:lnTo>
                    <a:pt x="1466" y="6514"/>
                  </a:lnTo>
                  <a:lnTo>
                    <a:pt x="1466" y="6514"/>
                  </a:lnTo>
                  <a:lnTo>
                    <a:pt x="1575" y="7273"/>
                  </a:lnTo>
                  <a:lnTo>
                    <a:pt x="1629" y="8142"/>
                  </a:lnTo>
                  <a:lnTo>
                    <a:pt x="1629" y="8142"/>
                  </a:lnTo>
                  <a:lnTo>
                    <a:pt x="1629" y="8305"/>
                  </a:lnTo>
                  <a:lnTo>
                    <a:pt x="1629" y="8305"/>
                  </a:lnTo>
                  <a:lnTo>
                    <a:pt x="1629" y="8305"/>
                  </a:lnTo>
                  <a:lnTo>
                    <a:pt x="1629" y="8305"/>
                  </a:lnTo>
                  <a:lnTo>
                    <a:pt x="1629" y="8088"/>
                  </a:lnTo>
                  <a:lnTo>
                    <a:pt x="1629" y="8088"/>
                  </a:lnTo>
                  <a:lnTo>
                    <a:pt x="1575" y="7273"/>
                  </a:lnTo>
                  <a:lnTo>
                    <a:pt x="1466" y="6459"/>
                  </a:lnTo>
                  <a:lnTo>
                    <a:pt x="1466" y="6459"/>
                  </a:lnTo>
                  <a:lnTo>
                    <a:pt x="1466" y="6459"/>
                  </a:lnTo>
                  <a:lnTo>
                    <a:pt x="1900" y="8305"/>
                  </a:lnTo>
                  <a:lnTo>
                    <a:pt x="1900" y="8305"/>
                  </a:lnTo>
                  <a:lnTo>
                    <a:pt x="2118" y="8305"/>
                  </a:lnTo>
                  <a:lnTo>
                    <a:pt x="2118" y="8305"/>
                  </a:lnTo>
                  <a:lnTo>
                    <a:pt x="2986" y="8305"/>
                  </a:lnTo>
                  <a:lnTo>
                    <a:pt x="3854" y="8250"/>
                  </a:lnTo>
                  <a:lnTo>
                    <a:pt x="3854" y="8250"/>
                  </a:lnTo>
                  <a:lnTo>
                    <a:pt x="4777" y="8088"/>
                  </a:lnTo>
                  <a:lnTo>
                    <a:pt x="5754" y="7979"/>
                  </a:lnTo>
                  <a:lnTo>
                    <a:pt x="7653" y="7545"/>
                  </a:lnTo>
                  <a:lnTo>
                    <a:pt x="8522" y="7328"/>
                  </a:lnTo>
                  <a:lnTo>
                    <a:pt x="8522" y="7328"/>
                  </a:lnTo>
                  <a:lnTo>
                    <a:pt x="8576" y="7328"/>
                  </a:lnTo>
                  <a:lnTo>
                    <a:pt x="6188" y="55"/>
                  </a:lnTo>
                  <a:lnTo>
                    <a:pt x="6188" y="1"/>
                  </a:lnTo>
                  <a:lnTo>
                    <a:pt x="618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0"/>
            <p:cNvSpPr/>
            <p:nvPr/>
          </p:nvSpPr>
          <p:spPr>
            <a:xfrm>
              <a:off x="-5505316" y="1527479"/>
              <a:ext cx="313373" cy="189929"/>
            </a:xfrm>
            <a:custGeom>
              <a:rect b="b" l="l" r="r" t="t"/>
              <a:pathLst>
                <a:path extrusionOk="0" h="9770" w="16120">
                  <a:moveTo>
                    <a:pt x="55" y="0"/>
                  </a:moveTo>
                  <a:lnTo>
                    <a:pt x="28" y="461"/>
                  </a:lnTo>
                  <a:lnTo>
                    <a:pt x="55" y="54"/>
                  </a:lnTo>
                  <a:lnTo>
                    <a:pt x="55" y="0"/>
                  </a:lnTo>
                  <a:close/>
                  <a:moveTo>
                    <a:pt x="28" y="461"/>
                  </a:moveTo>
                  <a:lnTo>
                    <a:pt x="0" y="869"/>
                  </a:lnTo>
                  <a:lnTo>
                    <a:pt x="0" y="923"/>
                  </a:lnTo>
                  <a:lnTo>
                    <a:pt x="28" y="461"/>
                  </a:lnTo>
                  <a:close/>
                  <a:moveTo>
                    <a:pt x="0" y="1683"/>
                  </a:moveTo>
                  <a:lnTo>
                    <a:pt x="0" y="1791"/>
                  </a:lnTo>
                  <a:lnTo>
                    <a:pt x="0" y="2768"/>
                  </a:lnTo>
                  <a:lnTo>
                    <a:pt x="109" y="3691"/>
                  </a:lnTo>
                  <a:lnTo>
                    <a:pt x="218" y="4016"/>
                  </a:lnTo>
                  <a:lnTo>
                    <a:pt x="55" y="2877"/>
                  </a:lnTo>
                  <a:lnTo>
                    <a:pt x="0" y="1683"/>
                  </a:lnTo>
                  <a:close/>
                  <a:moveTo>
                    <a:pt x="3094" y="1900"/>
                  </a:moveTo>
                  <a:lnTo>
                    <a:pt x="2443" y="5048"/>
                  </a:lnTo>
                  <a:lnTo>
                    <a:pt x="2226" y="6404"/>
                  </a:lnTo>
                  <a:lnTo>
                    <a:pt x="2443" y="5102"/>
                  </a:lnTo>
                  <a:lnTo>
                    <a:pt x="3094" y="1900"/>
                  </a:lnTo>
                  <a:close/>
                  <a:moveTo>
                    <a:pt x="6296" y="3094"/>
                  </a:moveTo>
                  <a:lnTo>
                    <a:pt x="6188" y="3799"/>
                  </a:lnTo>
                  <a:lnTo>
                    <a:pt x="5971" y="5319"/>
                  </a:lnTo>
                  <a:lnTo>
                    <a:pt x="5645" y="7164"/>
                  </a:lnTo>
                  <a:lnTo>
                    <a:pt x="5156" y="9444"/>
                  </a:lnTo>
                  <a:lnTo>
                    <a:pt x="5645" y="7219"/>
                  </a:lnTo>
                  <a:lnTo>
                    <a:pt x="6025" y="5373"/>
                  </a:lnTo>
                  <a:lnTo>
                    <a:pt x="6242" y="3799"/>
                  </a:lnTo>
                  <a:lnTo>
                    <a:pt x="6296" y="3148"/>
                  </a:lnTo>
                  <a:lnTo>
                    <a:pt x="6296" y="3094"/>
                  </a:lnTo>
                  <a:close/>
                  <a:moveTo>
                    <a:pt x="13677" y="1086"/>
                  </a:moveTo>
                  <a:lnTo>
                    <a:pt x="13243" y="1248"/>
                  </a:lnTo>
                  <a:lnTo>
                    <a:pt x="12863" y="1303"/>
                  </a:lnTo>
                  <a:lnTo>
                    <a:pt x="11452" y="1683"/>
                  </a:lnTo>
                  <a:lnTo>
                    <a:pt x="9987" y="1954"/>
                  </a:lnTo>
                  <a:lnTo>
                    <a:pt x="8630" y="2171"/>
                  </a:lnTo>
                  <a:lnTo>
                    <a:pt x="7273" y="2280"/>
                  </a:lnTo>
                  <a:lnTo>
                    <a:pt x="6513" y="2334"/>
                  </a:lnTo>
                  <a:lnTo>
                    <a:pt x="8141" y="8901"/>
                  </a:lnTo>
                  <a:lnTo>
                    <a:pt x="8250" y="9769"/>
                  </a:lnTo>
                  <a:lnTo>
                    <a:pt x="8304" y="9769"/>
                  </a:lnTo>
                  <a:lnTo>
                    <a:pt x="8196" y="8901"/>
                  </a:lnTo>
                  <a:lnTo>
                    <a:pt x="8413" y="9769"/>
                  </a:lnTo>
                  <a:lnTo>
                    <a:pt x="9281" y="9715"/>
                  </a:lnTo>
                  <a:lnTo>
                    <a:pt x="10204" y="9607"/>
                  </a:lnTo>
                  <a:lnTo>
                    <a:pt x="11127" y="9498"/>
                  </a:lnTo>
                  <a:lnTo>
                    <a:pt x="12103" y="9335"/>
                  </a:lnTo>
                  <a:lnTo>
                    <a:pt x="14112" y="8847"/>
                  </a:lnTo>
                  <a:lnTo>
                    <a:pt x="16120" y="8304"/>
                  </a:lnTo>
                  <a:lnTo>
                    <a:pt x="13732" y="1086"/>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0"/>
            <p:cNvSpPr/>
            <p:nvPr/>
          </p:nvSpPr>
          <p:spPr>
            <a:xfrm>
              <a:off x="-5405084" y="1572832"/>
              <a:ext cx="22181" cy="138238"/>
            </a:xfrm>
            <a:custGeom>
              <a:rect b="b" l="l" r="r" t="t"/>
              <a:pathLst>
                <a:path extrusionOk="0" fill="none" h="7111" w="1141">
                  <a:moveTo>
                    <a:pt x="1140" y="1"/>
                  </a:moveTo>
                  <a:lnTo>
                    <a:pt x="1140" y="1"/>
                  </a:lnTo>
                  <a:lnTo>
                    <a:pt x="1140" y="164"/>
                  </a:lnTo>
                  <a:lnTo>
                    <a:pt x="1140" y="164"/>
                  </a:lnTo>
                  <a:lnTo>
                    <a:pt x="1140" y="761"/>
                  </a:lnTo>
                  <a:lnTo>
                    <a:pt x="1032" y="1466"/>
                  </a:lnTo>
                  <a:lnTo>
                    <a:pt x="815" y="2986"/>
                  </a:lnTo>
                  <a:lnTo>
                    <a:pt x="489" y="4831"/>
                  </a:lnTo>
                  <a:lnTo>
                    <a:pt x="0" y="7111"/>
                  </a:lnTo>
                  <a:lnTo>
                    <a:pt x="0" y="7111"/>
                  </a:lnTo>
                  <a:lnTo>
                    <a:pt x="0" y="7111"/>
                  </a:lnTo>
                  <a:lnTo>
                    <a:pt x="0" y="7111"/>
                  </a:lnTo>
                  <a:lnTo>
                    <a:pt x="489" y="4886"/>
                  </a:lnTo>
                  <a:lnTo>
                    <a:pt x="869" y="3040"/>
                  </a:lnTo>
                  <a:lnTo>
                    <a:pt x="1086" y="1466"/>
                  </a:lnTo>
                  <a:lnTo>
                    <a:pt x="1140" y="815"/>
                  </a:lnTo>
                  <a:lnTo>
                    <a:pt x="1140" y="164"/>
                  </a:lnTo>
                  <a:lnTo>
                    <a:pt x="1140" y="164"/>
                  </a:lnTo>
                  <a:lnTo>
                    <a:pt x="1140" y="1"/>
                  </a:lnTo>
                  <a:lnTo>
                    <a:pt x="1140" y="1"/>
                  </a:lnTo>
                  <a:lnTo>
                    <a:pt x="114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0"/>
            <p:cNvSpPr/>
            <p:nvPr/>
          </p:nvSpPr>
          <p:spPr>
            <a:xfrm>
              <a:off x="-5465231" y="1564395"/>
              <a:ext cx="20082" cy="110808"/>
            </a:xfrm>
            <a:custGeom>
              <a:rect b="b" l="l" r="r" t="t"/>
              <a:pathLst>
                <a:path extrusionOk="0" fill="none" h="5700" w="1033">
                  <a:moveTo>
                    <a:pt x="1032" y="1"/>
                  </a:moveTo>
                  <a:lnTo>
                    <a:pt x="1032" y="1"/>
                  </a:lnTo>
                  <a:lnTo>
                    <a:pt x="381" y="3203"/>
                  </a:lnTo>
                  <a:lnTo>
                    <a:pt x="164" y="4505"/>
                  </a:lnTo>
                  <a:lnTo>
                    <a:pt x="1" y="5699"/>
                  </a:lnTo>
                  <a:lnTo>
                    <a:pt x="1" y="5699"/>
                  </a:lnTo>
                  <a:lnTo>
                    <a:pt x="1" y="5699"/>
                  </a:lnTo>
                  <a:lnTo>
                    <a:pt x="1" y="5699"/>
                  </a:lnTo>
                  <a:lnTo>
                    <a:pt x="164" y="4505"/>
                  </a:lnTo>
                  <a:lnTo>
                    <a:pt x="381" y="3149"/>
                  </a:lnTo>
                  <a:lnTo>
                    <a:pt x="1032" y="1"/>
                  </a:lnTo>
                  <a:lnTo>
                    <a:pt x="1032" y="1"/>
                  </a:lnTo>
                  <a:lnTo>
                    <a:pt x="103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0"/>
            <p:cNvSpPr/>
            <p:nvPr/>
          </p:nvSpPr>
          <p:spPr>
            <a:xfrm>
              <a:off x="-5378704" y="1548571"/>
              <a:ext cx="186760" cy="168836"/>
            </a:xfrm>
            <a:custGeom>
              <a:rect b="b" l="l" r="r" t="t"/>
              <a:pathLst>
                <a:path extrusionOk="0" fill="none" h="8685" w="9607">
                  <a:moveTo>
                    <a:pt x="7219" y="1"/>
                  </a:moveTo>
                  <a:lnTo>
                    <a:pt x="7164" y="1"/>
                  </a:lnTo>
                  <a:lnTo>
                    <a:pt x="6730" y="163"/>
                  </a:lnTo>
                  <a:lnTo>
                    <a:pt x="6350" y="218"/>
                  </a:lnTo>
                  <a:lnTo>
                    <a:pt x="6350" y="218"/>
                  </a:lnTo>
                  <a:lnTo>
                    <a:pt x="4939" y="598"/>
                  </a:lnTo>
                  <a:lnTo>
                    <a:pt x="3474" y="869"/>
                  </a:lnTo>
                  <a:lnTo>
                    <a:pt x="2117" y="1086"/>
                  </a:lnTo>
                  <a:lnTo>
                    <a:pt x="760" y="1195"/>
                  </a:lnTo>
                  <a:lnTo>
                    <a:pt x="760" y="1195"/>
                  </a:lnTo>
                  <a:lnTo>
                    <a:pt x="0" y="1249"/>
                  </a:lnTo>
                  <a:lnTo>
                    <a:pt x="1628" y="7816"/>
                  </a:lnTo>
                  <a:lnTo>
                    <a:pt x="1628" y="7816"/>
                  </a:lnTo>
                  <a:lnTo>
                    <a:pt x="1737" y="8684"/>
                  </a:lnTo>
                  <a:lnTo>
                    <a:pt x="1737" y="8684"/>
                  </a:lnTo>
                  <a:lnTo>
                    <a:pt x="1791" y="8684"/>
                  </a:lnTo>
                  <a:lnTo>
                    <a:pt x="1791" y="8684"/>
                  </a:lnTo>
                  <a:lnTo>
                    <a:pt x="1683" y="7816"/>
                  </a:lnTo>
                  <a:lnTo>
                    <a:pt x="1683" y="7816"/>
                  </a:lnTo>
                  <a:lnTo>
                    <a:pt x="1683" y="7816"/>
                  </a:lnTo>
                  <a:lnTo>
                    <a:pt x="1683" y="7816"/>
                  </a:lnTo>
                  <a:lnTo>
                    <a:pt x="1900" y="8684"/>
                  </a:lnTo>
                  <a:lnTo>
                    <a:pt x="1900" y="8684"/>
                  </a:lnTo>
                  <a:lnTo>
                    <a:pt x="2768" y="8630"/>
                  </a:lnTo>
                  <a:lnTo>
                    <a:pt x="3691" y="8522"/>
                  </a:lnTo>
                  <a:lnTo>
                    <a:pt x="4614" y="8413"/>
                  </a:lnTo>
                  <a:lnTo>
                    <a:pt x="5590" y="8250"/>
                  </a:lnTo>
                  <a:lnTo>
                    <a:pt x="7599" y="7762"/>
                  </a:lnTo>
                  <a:lnTo>
                    <a:pt x="9607" y="7219"/>
                  </a:lnTo>
                  <a:lnTo>
                    <a:pt x="72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0"/>
            <p:cNvSpPr/>
            <p:nvPr/>
          </p:nvSpPr>
          <p:spPr>
            <a:xfrm>
              <a:off x="-5505316" y="1527479"/>
              <a:ext cx="4238" cy="78090"/>
            </a:xfrm>
            <a:custGeom>
              <a:rect b="b" l="l" r="r" t="t"/>
              <a:pathLst>
                <a:path extrusionOk="0" fill="none" h="4017" w="218">
                  <a:moveTo>
                    <a:pt x="55" y="0"/>
                  </a:moveTo>
                  <a:lnTo>
                    <a:pt x="55" y="0"/>
                  </a:lnTo>
                  <a:lnTo>
                    <a:pt x="0" y="923"/>
                  </a:lnTo>
                  <a:lnTo>
                    <a:pt x="0" y="1791"/>
                  </a:lnTo>
                  <a:lnTo>
                    <a:pt x="0" y="1791"/>
                  </a:lnTo>
                  <a:lnTo>
                    <a:pt x="0" y="2768"/>
                  </a:lnTo>
                  <a:lnTo>
                    <a:pt x="109" y="3691"/>
                  </a:lnTo>
                  <a:lnTo>
                    <a:pt x="218" y="4016"/>
                  </a:lnTo>
                  <a:lnTo>
                    <a:pt x="218" y="4016"/>
                  </a:lnTo>
                  <a:lnTo>
                    <a:pt x="55" y="2877"/>
                  </a:lnTo>
                  <a:lnTo>
                    <a:pt x="0" y="1683"/>
                  </a:lnTo>
                  <a:lnTo>
                    <a:pt x="0" y="1683"/>
                  </a:lnTo>
                  <a:lnTo>
                    <a:pt x="0" y="869"/>
                  </a:lnTo>
                  <a:lnTo>
                    <a:pt x="55" y="54"/>
                  </a:lnTo>
                  <a:lnTo>
                    <a:pt x="55" y="54"/>
                  </a:lnTo>
                  <a:lnTo>
                    <a:pt x="5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0"/>
            <p:cNvSpPr/>
            <p:nvPr/>
          </p:nvSpPr>
          <p:spPr>
            <a:xfrm>
              <a:off x="-5459943" y="1769079"/>
              <a:ext cx="362964" cy="239520"/>
            </a:xfrm>
            <a:custGeom>
              <a:rect b="b" l="l" r="r" t="t"/>
              <a:pathLst>
                <a:path extrusionOk="0" h="12321" w="18671">
                  <a:moveTo>
                    <a:pt x="1683" y="3040"/>
                  </a:moveTo>
                  <a:lnTo>
                    <a:pt x="1628" y="4017"/>
                  </a:lnTo>
                  <a:lnTo>
                    <a:pt x="1737" y="3040"/>
                  </a:lnTo>
                  <a:close/>
                  <a:moveTo>
                    <a:pt x="7978" y="5862"/>
                  </a:moveTo>
                  <a:lnTo>
                    <a:pt x="7951" y="6459"/>
                  </a:lnTo>
                  <a:lnTo>
                    <a:pt x="7978" y="5917"/>
                  </a:lnTo>
                  <a:lnTo>
                    <a:pt x="7978" y="5862"/>
                  </a:lnTo>
                  <a:close/>
                  <a:moveTo>
                    <a:pt x="1628" y="4017"/>
                  </a:moveTo>
                  <a:lnTo>
                    <a:pt x="1574" y="4885"/>
                  </a:lnTo>
                  <a:lnTo>
                    <a:pt x="1628" y="6134"/>
                  </a:lnTo>
                  <a:lnTo>
                    <a:pt x="1709" y="6556"/>
                  </a:lnTo>
                  <a:lnTo>
                    <a:pt x="1683" y="6242"/>
                  </a:lnTo>
                  <a:lnTo>
                    <a:pt x="1628" y="5591"/>
                  </a:lnTo>
                  <a:lnTo>
                    <a:pt x="1628" y="4940"/>
                  </a:lnTo>
                  <a:lnTo>
                    <a:pt x="1628" y="4017"/>
                  </a:lnTo>
                  <a:close/>
                  <a:moveTo>
                    <a:pt x="1709" y="6556"/>
                  </a:moveTo>
                  <a:lnTo>
                    <a:pt x="1731" y="6822"/>
                  </a:lnTo>
                  <a:lnTo>
                    <a:pt x="1846" y="7273"/>
                  </a:lnTo>
                  <a:lnTo>
                    <a:pt x="1709" y="6556"/>
                  </a:lnTo>
                  <a:close/>
                  <a:moveTo>
                    <a:pt x="0" y="1"/>
                  </a:moveTo>
                  <a:lnTo>
                    <a:pt x="1846" y="7382"/>
                  </a:lnTo>
                  <a:lnTo>
                    <a:pt x="1846" y="7328"/>
                  </a:lnTo>
                  <a:lnTo>
                    <a:pt x="1737" y="6894"/>
                  </a:lnTo>
                  <a:lnTo>
                    <a:pt x="1731" y="6822"/>
                  </a:lnTo>
                  <a:lnTo>
                    <a:pt x="0" y="1"/>
                  </a:lnTo>
                  <a:close/>
                  <a:moveTo>
                    <a:pt x="1846" y="7273"/>
                  </a:moveTo>
                  <a:lnTo>
                    <a:pt x="1846" y="7328"/>
                  </a:lnTo>
                  <a:lnTo>
                    <a:pt x="1900" y="7545"/>
                  </a:lnTo>
                  <a:lnTo>
                    <a:pt x="1846" y="7273"/>
                  </a:lnTo>
                  <a:close/>
                  <a:moveTo>
                    <a:pt x="1900" y="7545"/>
                  </a:moveTo>
                  <a:lnTo>
                    <a:pt x="1954" y="7870"/>
                  </a:lnTo>
                  <a:lnTo>
                    <a:pt x="1954" y="7816"/>
                  </a:lnTo>
                  <a:lnTo>
                    <a:pt x="1900" y="7545"/>
                  </a:lnTo>
                  <a:close/>
                  <a:moveTo>
                    <a:pt x="4831" y="4668"/>
                  </a:moveTo>
                  <a:lnTo>
                    <a:pt x="4125" y="7925"/>
                  </a:lnTo>
                  <a:lnTo>
                    <a:pt x="3854" y="9336"/>
                  </a:lnTo>
                  <a:lnTo>
                    <a:pt x="3691" y="10584"/>
                  </a:lnTo>
                  <a:lnTo>
                    <a:pt x="3691" y="10638"/>
                  </a:lnTo>
                  <a:lnTo>
                    <a:pt x="3908" y="9336"/>
                  </a:lnTo>
                  <a:lnTo>
                    <a:pt x="4179" y="7925"/>
                  </a:lnTo>
                  <a:lnTo>
                    <a:pt x="4885" y="4668"/>
                  </a:lnTo>
                  <a:close/>
                  <a:moveTo>
                    <a:pt x="7951" y="6459"/>
                  </a:moveTo>
                  <a:lnTo>
                    <a:pt x="7924" y="7002"/>
                  </a:lnTo>
                  <a:lnTo>
                    <a:pt x="7761" y="8305"/>
                  </a:lnTo>
                  <a:lnTo>
                    <a:pt x="7436" y="9824"/>
                  </a:lnTo>
                  <a:lnTo>
                    <a:pt x="7056" y="11615"/>
                  </a:lnTo>
                  <a:lnTo>
                    <a:pt x="7436" y="9933"/>
                  </a:lnTo>
                  <a:lnTo>
                    <a:pt x="7761" y="8413"/>
                  </a:lnTo>
                  <a:lnTo>
                    <a:pt x="7924" y="7056"/>
                  </a:lnTo>
                  <a:lnTo>
                    <a:pt x="7951" y="6459"/>
                  </a:lnTo>
                  <a:close/>
                  <a:moveTo>
                    <a:pt x="16228" y="3203"/>
                  </a:moveTo>
                  <a:lnTo>
                    <a:pt x="14057" y="3854"/>
                  </a:lnTo>
                  <a:lnTo>
                    <a:pt x="12972" y="4126"/>
                  </a:lnTo>
                  <a:lnTo>
                    <a:pt x="11940" y="4397"/>
                  </a:lnTo>
                  <a:lnTo>
                    <a:pt x="10909" y="4560"/>
                  </a:lnTo>
                  <a:lnTo>
                    <a:pt x="9932" y="4723"/>
                  </a:lnTo>
                  <a:lnTo>
                    <a:pt x="8955" y="4831"/>
                  </a:lnTo>
                  <a:lnTo>
                    <a:pt x="8033" y="4885"/>
                  </a:lnTo>
                  <a:lnTo>
                    <a:pt x="7978" y="4885"/>
                  </a:lnTo>
                  <a:lnTo>
                    <a:pt x="9878" y="12321"/>
                  </a:lnTo>
                  <a:lnTo>
                    <a:pt x="10855" y="12267"/>
                  </a:lnTo>
                  <a:lnTo>
                    <a:pt x="11940" y="12158"/>
                  </a:lnTo>
                  <a:lnTo>
                    <a:pt x="13026" y="11995"/>
                  </a:lnTo>
                  <a:lnTo>
                    <a:pt x="14111" y="11724"/>
                  </a:lnTo>
                  <a:lnTo>
                    <a:pt x="15251" y="11453"/>
                  </a:lnTo>
                  <a:lnTo>
                    <a:pt x="16391" y="11181"/>
                  </a:lnTo>
                  <a:lnTo>
                    <a:pt x="18670" y="10476"/>
                  </a:lnTo>
                  <a:lnTo>
                    <a:pt x="16228" y="3203"/>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0"/>
            <p:cNvSpPr/>
            <p:nvPr/>
          </p:nvSpPr>
          <p:spPr>
            <a:xfrm>
              <a:off x="-5424077" y="1914685"/>
              <a:ext cx="2138" cy="7407"/>
            </a:xfrm>
            <a:custGeom>
              <a:rect b="b" l="l" r="r" t="t"/>
              <a:pathLst>
                <a:path extrusionOk="0" fill="none" h="381" w="110">
                  <a:moveTo>
                    <a:pt x="1" y="1"/>
                  </a:moveTo>
                  <a:lnTo>
                    <a:pt x="55" y="55"/>
                  </a:lnTo>
                  <a:lnTo>
                    <a:pt x="109" y="326"/>
                  </a:lnTo>
                  <a:lnTo>
                    <a:pt x="109" y="326"/>
                  </a:lnTo>
                  <a:lnTo>
                    <a:pt x="109" y="380"/>
                  </a:lnTo>
                  <a:lnTo>
                    <a:pt x="55" y="55"/>
                  </a:lnTo>
                  <a:lnTo>
                    <a:pt x="55" y="55"/>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0"/>
            <p:cNvSpPr/>
            <p:nvPr/>
          </p:nvSpPr>
          <p:spPr>
            <a:xfrm>
              <a:off x="-5322794" y="1873530"/>
              <a:ext cx="17963" cy="121364"/>
            </a:xfrm>
            <a:custGeom>
              <a:rect b="b" l="l" r="r" t="t"/>
              <a:pathLst>
                <a:path extrusionOk="0" fill="none" h="6243" w="924">
                  <a:moveTo>
                    <a:pt x="923" y="1"/>
                  </a:moveTo>
                  <a:lnTo>
                    <a:pt x="923" y="1"/>
                  </a:lnTo>
                  <a:lnTo>
                    <a:pt x="923" y="489"/>
                  </a:lnTo>
                  <a:lnTo>
                    <a:pt x="923" y="489"/>
                  </a:lnTo>
                  <a:lnTo>
                    <a:pt x="869" y="1683"/>
                  </a:lnTo>
                  <a:lnTo>
                    <a:pt x="706" y="3040"/>
                  </a:lnTo>
                  <a:lnTo>
                    <a:pt x="381" y="4560"/>
                  </a:lnTo>
                  <a:lnTo>
                    <a:pt x="1" y="6242"/>
                  </a:lnTo>
                  <a:lnTo>
                    <a:pt x="1" y="6242"/>
                  </a:lnTo>
                  <a:lnTo>
                    <a:pt x="381" y="4451"/>
                  </a:lnTo>
                  <a:lnTo>
                    <a:pt x="706" y="2932"/>
                  </a:lnTo>
                  <a:lnTo>
                    <a:pt x="869" y="1629"/>
                  </a:lnTo>
                  <a:lnTo>
                    <a:pt x="923" y="544"/>
                  </a:lnTo>
                  <a:lnTo>
                    <a:pt x="923" y="544"/>
                  </a:lnTo>
                  <a:lnTo>
                    <a:pt x="92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0"/>
            <p:cNvSpPr/>
            <p:nvPr/>
          </p:nvSpPr>
          <p:spPr>
            <a:xfrm>
              <a:off x="-5388210" y="1859825"/>
              <a:ext cx="23231" cy="116076"/>
            </a:xfrm>
            <a:custGeom>
              <a:rect b="b" l="l" r="r" t="t"/>
              <a:pathLst>
                <a:path extrusionOk="0" fill="none" h="5971" w="1195">
                  <a:moveTo>
                    <a:pt x="1141" y="0"/>
                  </a:moveTo>
                  <a:lnTo>
                    <a:pt x="1141" y="0"/>
                  </a:lnTo>
                  <a:lnTo>
                    <a:pt x="435" y="3257"/>
                  </a:lnTo>
                  <a:lnTo>
                    <a:pt x="164" y="4668"/>
                  </a:lnTo>
                  <a:lnTo>
                    <a:pt x="1" y="5916"/>
                  </a:lnTo>
                  <a:lnTo>
                    <a:pt x="1" y="5916"/>
                  </a:lnTo>
                  <a:lnTo>
                    <a:pt x="1" y="5970"/>
                  </a:lnTo>
                  <a:lnTo>
                    <a:pt x="1" y="5970"/>
                  </a:lnTo>
                  <a:lnTo>
                    <a:pt x="218" y="4668"/>
                  </a:lnTo>
                  <a:lnTo>
                    <a:pt x="489" y="3257"/>
                  </a:lnTo>
                  <a:lnTo>
                    <a:pt x="1195" y="0"/>
                  </a:lnTo>
                  <a:lnTo>
                    <a:pt x="1195" y="0"/>
                  </a:lnTo>
                  <a:lnTo>
                    <a:pt x="114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0"/>
            <p:cNvSpPr/>
            <p:nvPr/>
          </p:nvSpPr>
          <p:spPr>
            <a:xfrm>
              <a:off x="-5304851" y="1831326"/>
              <a:ext cx="207872" cy="177273"/>
            </a:xfrm>
            <a:custGeom>
              <a:rect b="b" l="l" r="r" t="t"/>
              <a:pathLst>
                <a:path extrusionOk="0" fill="none" h="9119" w="10693">
                  <a:moveTo>
                    <a:pt x="8250" y="1"/>
                  </a:moveTo>
                  <a:lnTo>
                    <a:pt x="8250" y="1"/>
                  </a:lnTo>
                  <a:lnTo>
                    <a:pt x="6079" y="652"/>
                  </a:lnTo>
                  <a:lnTo>
                    <a:pt x="4994" y="924"/>
                  </a:lnTo>
                  <a:lnTo>
                    <a:pt x="3962" y="1195"/>
                  </a:lnTo>
                  <a:lnTo>
                    <a:pt x="2931" y="1358"/>
                  </a:lnTo>
                  <a:lnTo>
                    <a:pt x="1954" y="1521"/>
                  </a:lnTo>
                  <a:lnTo>
                    <a:pt x="977" y="1629"/>
                  </a:lnTo>
                  <a:lnTo>
                    <a:pt x="55" y="1683"/>
                  </a:lnTo>
                  <a:lnTo>
                    <a:pt x="55" y="1683"/>
                  </a:lnTo>
                  <a:lnTo>
                    <a:pt x="0" y="1683"/>
                  </a:lnTo>
                  <a:lnTo>
                    <a:pt x="1900" y="9119"/>
                  </a:lnTo>
                  <a:lnTo>
                    <a:pt x="1900" y="9119"/>
                  </a:lnTo>
                  <a:lnTo>
                    <a:pt x="2877" y="9065"/>
                  </a:lnTo>
                  <a:lnTo>
                    <a:pt x="3962" y="8956"/>
                  </a:lnTo>
                  <a:lnTo>
                    <a:pt x="5048" y="8793"/>
                  </a:lnTo>
                  <a:lnTo>
                    <a:pt x="6133" y="8522"/>
                  </a:lnTo>
                  <a:lnTo>
                    <a:pt x="7273" y="8251"/>
                  </a:lnTo>
                  <a:lnTo>
                    <a:pt x="8413" y="7979"/>
                  </a:lnTo>
                  <a:lnTo>
                    <a:pt x="10692" y="7274"/>
                  </a:lnTo>
                  <a:lnTo>
                    <a:pt x="10692" y="7274"/>
                  </a:lnTo>
                  <a:lnTo>
                    <a:pt x="8250" y="1"/>
                  </a:lnTo>
                  <a:lnTo>
                    <a:pt x="825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0"/>
            <p:cNvSpPr/>
            <p:nvPr/>
          </p:nvSpPr>
          <p:spPr>
            <a:xfrm>
              <a:off x="-5429345" y="1828177"/>
              <a:ext cx="6337" cy="87577"/>
            </a:xfrm>
            <a:custGeom>
              <a:rect b="b" l="l" r="r" t="t"/>
              <a:pathLst>
                <a:path extrusionOk="0" fill="none" h="4505" w="326">
                  <a:moveTo>
                    <a:pt x="109" y="0"/>
                  </a:moveTo>
                  <a:lnTo>
                    <a:pt x="109" y="0"/>
                  </a:lnTo>
                  <a:lnTo>
                    <a:pt x="54" y="977"/>
                  </a:lnTo>
                  <a:lnTo>
                    <a:pt x="0" y="1845"/>
                  </a:lnTo>
                  <a:lnTo>
                    <a:pt x="0" y="1845"/>
                  </a:lnTo>
                  <a:lnTo>
                    <a:pt x="54" y="3094"/>
                  </a:lnTo>
                  <a:lnTo>
                    <a:pt x="272" y="4233"/>
                  </a:lnTo>
                  <a:lnTo>
                    <a:pt x="326" y="4505"/>
                  </a:lnTo>
                  <a:lnTo>
                    <a:pt x="326" y="4505"/>
                  </a:lnTo>
                  <a:lnTo>
                    <a:pt x="163" y="3854"/>
                  </a:lnTo>
                  <a:lnTo>
                    <a:pt x="109" y="3202"/>
                  </a:lnTo>
                  <a:lnTo>
                    <a:pt x="54" y="2551"/>
                  </a:lnTo>
                  <a:lnTo>
                    <a:pt x="54" y="1900"/>
                  </a:lnTo>
                  <a:lnTo>
                    <a:pt x="54" y="1900"/>
                  </a:lnTo>
                  <a:lnTo>
                    <a:pt x="54" y="977"/>
                  </a:lnTo>
                  <a:lnTo>
                    <a:pt x="163" y="0"/>
                  </a:lnTo>
                  <a:lnTo>
                    <a:pt x="163" y="0"/>
                  </a:lnTo>
                  <a:lnTo>
                    <a:pt x="10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0"/>
            <p:cNvSpPr/>
            <p:nvPr/>
          </p:nvSpPr>
          <p:spPr>
            <a:xfrm>
              <a:off x="-5459943" y="1769079"/>
              <a:ext cx="35886" cy="143506"/>
            </a:xfrm>
            <a:custGeom>
              <a:rect b="b" l="l" r="r" t="t"/>
              <a:pathLst>
                <a:path extrusionOk="0" fill="none" h="7382" w="1846">
                  <a:moveTo>
                    <a:pt x="0" y="1"/>
                  </a:moveTo>
                  <a:lnTo>
                    <a:pt x="1846" y="7382"/>
                  </a:lnTo>
                  <a:lnTo>
                    <a:pt x="1846" y="7382"/>
                  </a:lnTo>
                  <a:lnTo>
                    <a:pt x="1846" y="7273"/>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0"/>
            <p:cNvSpPr/>
            <p:nvPr/>
          </p:nvSpPr>
          <p:spPr>
            <a:xfrm>
              <a:off x="-5504267" y="1406134"/>
              <a:ext cx="265900" cy="165668"/>
            </a:xfrm>
            <a:custGeom>
              <a:rect b="b" l="l" r="r" t="t"/>
              <a:pathLst>
                <a:path extrusionOk="0" h="8522" w="13678">
                  <a:moveTo>
                    <a:pt x="1032" y="489"/>
                  </a:moveTo>
                  <a:lnTo>
                    <a:pt x="381" y="3637"/>
                  </a:lnTo>
                  <a:lnTo>
                    <a:pt x="164" y="4994"/>
                  </a:lnTo>
                  <a:lnTo>
                    <a:pt x="164" y="4994"/>
                  </a:lnTo>
                  <a:lnTo>
                    <a:pt x="381" y="3691"/>
                  </a:lnTo>
                  <a:lnTo>
                    <a:pt x="1032" y="489"/>
                  </a:lnTo>
                  <a:close/>
                  <a:moveTo>
                    <a:pt x="164" y="4994"/>
                  </a:moveTo>
                  <a:lnTo>
                    <a:pt x="1" y="6188"/>
                  </a:lnTo>
                  <a:lnTo>
                    <a:pt x="55" y="6188"/>
                  </a:lnTo>
                  <a:lnTo>
                    <a:pt x="164" y="4994"/>
                  </a:lnTo>
                  <a:close/>
                  <a:moveTo>
                    <a:pt x="3908" y="3854"/>
                  </a:moveTo>
                  <a:lnTo>
                    <a:pt x="3529" y="5754"/>
                  </a:lnTo>
                  <a:lnTo>
                    <a:pt x="3040" y="8087"/>
                  </a:lnTo>
                  <a:lnTo>
                    <a:pt x="3094" y="7870"/>
                  </a:lnTo>
                  <a:lnTo>
                    <a:pt x="3583" y="5699"/>
                  </a:lnTo>
                  <a:lnTo>
                    <a:pt x="3908" y="3854"/>
                  </a:lnTo>
                  <a:close/>
                  <a:moveTo>
                    <a:pt x="11127" y="1"/>
                  </a:moveTo>
                  <a:lnTo>
                    <a:pt x="10258" y="218"/>
                  </a:lnTo>
                  <a:lnTo>
                    <a:pt x="8359" y="652"/>
                  </a:lnTo>
                  <a:lnTo>
                    <a:pt x="7382" y="761"/>
                  </a:lnTo>
                  <a:lnTo>
                    <a:pt x="6459" y="923"/>
                  </a:lnTo>
                  <a:lnTo>
                    <a:pt x="5482" y="978"/>
                  </a:lnTo>
                  <a:lnTo>
                    <a:pt x="4560" y="1032"/>
                  </a:lnTo>
                  <a:lnTo>
                    <a:pt x="6079" y="7165"/>
                  </a:lnTo>
                  <a:lnTo>
                    <a:pt x="6459" y="8522"/>
                  </a:lnTo>
                  <a:lnTo>
                    <a:pt x="7219" y="8522"/>
                  </a:lnTo>
                  <a:lnTo>
                    <a:pt x="8576" y="8413"/>
                  </a:lnTo>
                  <a:lnTo>
                    <a:pt x="9933" y="8196"/>
                  </a:lnTo>
                  <a:lnTo>
                    <a:pt x="11398" y="7925"/>
                  </a:lnTo>
                  <a:lnTo>
                    <a:pt x="12809" y="7545"/>
                  </a:lnTo>
                  <a:lnTo>
                    <a:pt x="13189" y="7490"/>
                  </a:lnTo>
                  <a:lnTo>
                    <a:pt x="13623" y="7328"/>
                  </a:lnTo>
                  <a:lnTo>
                    <a:pt x="13678" y="7328"/>
                  </a:lnTo>
                  <a:lnTo>
                    <a:pt x="11235" y="1"/>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0"/>
            <p:cNvSpPr/>
            <p:nvPr/>
          </p:nvSpPr>
          <p:spPr>
            <a:xfrm>
              <a:off x="-5445169" y="1426177"/>
              <a:ext cx="23231" cy="137188"/>
            </a:xfrm>
            <a:custGeom>
              <a:rect b="b" l="l" r="r" t="t"/>
              <a:pathLst>
                <a:path extrusionOk="0" fill="none" h="7057" w="1195">
                  <a:moveTo>
                    <a:pt x="1194" y="1"/>
                  </a:moveTo>
                  <a:lnTo>
                    <a:pt x="1194" y="1"/>
                  </a:lnTo>
                  <a:lnTo>
                    <a:pt x="1086" y="1249"/>
                  </a:lnTo>
                  <a:lnTo>
                    <a:pt x="868" y="2823"/>
                  </a:lnTo>
                  <a:lnTo>
                    <a:pt x="489" y="4723"/>
                  </a:lnTo>
                  <a:lnTo>
                    <a:pt x="0" y="7056"/>
                  </a:lnTo>
                  <a:lnTo>
                    <a:pt x="0" y="7056"/>
                  </a:lnTo>
                  <a:lnTo>
                    <a:pt x="0" y="7056"/>
                  </a:lnTo>
                  <a:lnTo>
                    <a:pt x="0" y="7056"/>
                  </a:lnTo>
                  <a:lnTo>
                    <a:pt x="54" y="6839"/>
                  </a:lnTo>
                  <a:lnTo>
                    <a:pt x="54" y="6839"/>
                  </a:lnTo>
                  <a:lnTo>
                    <a:pt x="543" y="4668"/>
                  </a:lnTo>
                  <a:lnTo>
                    <a:pt x="868" y="2823"/>
                  </a:lnTo>
                  <a:lnTo>
                    <a:pt x="1086" y="1249"/>
                  </a:lnTo>
                  <a:lnTo>
                    <a:pt x="1194" y="1"/>
                  </a:lnTo>
                  <a:lnTo>
                    <a:pt x="1194" y="1"/>
                  </a:lnTo>
                  <a:lnTo>
                    <a:pt x="119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0"/>
            <p:cNvSpPr/>
            <p:nvPr/>
          </p:nvSpPr>
          <p:spPr>
            <a:xfrm>
              <a:off x="-5504267" y="1415640"/>
              <a:ext cx="20062" cy="110789"/>
            </a:xfrm>
            <a:custGeom>
              <a:rect b="b" l="l" r="r" t="t"/>
              <a:pathLst>
                <a:path extrusionOk="0" fill="none" h="5699" w="1032">
                  <a:moveTo>
                    <a:pt x="1032" y="0"/>
                  </a:moveTo>
                  <a:lnTo>
                    <a:pt x="1032" y="0"/>
                  </a:lnTo>
                  <a:lnTo>
                    <a:pt x="381" y="3202"/>
                  </a:lnTo>
                  <a:lnTo>
                    <a:pt x="164" y="4505"/>
                  </a:lnTo>
                  <a:lnTo>
                    <a:pt x="1" y="5699"/>
                  </a:lnTo>
                  <a:lnTo>
                    <a:pt x="1" y="5699"/>
                  </a:lnTo>
                  <a:lnTo>
                    <a:pt x="55" y="5699"/>
                  </a:lnTo>
                  <a:lnTo>
                    <a:pt x="55" y="5699"/>
                  </a:lnTo>
                  <a:lnTo>
                    <a:pt x="164" y="4505"/>
                  </a:lnTo>
                  <a:lnTo>
                    <a:pt x="381" y="3148"/>
                  </a:lnTo>
                  <a:lnTo>
                    <a:pt x="1032" y="0"/>
                  </a:lnTo>
                  <a:lnTo>
                    <a:pt x="1032" y="0"/>
                  </a:lnTo>
                  <a:lnTo>
                    <a:pt x="103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0"/>
            <p:cNvSpPr/>
            <p:nvPr/>
          </p:nvSpPr>
          <p:spPr>
            <a:xfrm>
              <a:off x="-5415640" y="1406134"/>
              <a:ext cx="177273" cy="165668"/>
            </a:xfrm>
            <a:custGeom>
              <a:rect b="b" l="l" r="r" t="t"/>
              <a:pathLst>
                <a:path extrusionOk="0" fill="none" h="8522" w="9119">
                  <a:moveTo>
                    <a:pt x="6622" y="1"/>
                  </a:moveTo>
                  <a:lnTo>
                    <a:pt x="6622" y="1"/>
                  </a:lnTo>
                  <a:lnTo>
                    <a:pt x="6568" y="1"/>
                  </a:lnTo>
                  <a:lnTo>
                    <a:pt x="5699" y="218"/>
                  </a:lnTo>
                  <a:lnTo>
                    <a:pt x="5699" y="218"/>
                  </a:lnTo>
                  <a:lnTo>
                    <a:pt x="3800" y="652"/>
                  </a:lnTo>
                  <a:lnTo>
                    <a:pt x="2823" y="761"/>
                  </a:lnTo>
                  <a:lnTo>
                    <a:pt x="1900" y="923"/>
                  </a:lnTo>
                  <a:lnTo>
                    <a:pt x="1900" y="923"/>
                  </a:lnTo>
                  <a:lnTo>
                    <a:pt x="923" y="978"/>
                  </a:lnTo>
                  <a:lnTo>
                    <a:pt x="1" y="1032"/>
                  </a:lnTo>
                  <a:lnTo>
                    <a:pt x="1520" y="7165"/>
                  </a:lnTo>
                  <a:lnTo>
                    <a:pt x="1520" y="7165"/>
                  </a:lnTo>
                  <a:lnTo>
                    <a:pt x="1629" y="7816"/>
                  </a:lnTo>
                  <a:lnTo>
                    <a:pt x="1683" y="8522"/>
                  </a:lnTo>
                  <a:lnTo>
                    <a:pt x="1683" y="8522"/>
                  </a:lnTo>
                  <a:lnTo>
                    <a:pt x="1683" y="8522"/>
                  </a:lnTo>
                  <a:lnTo>
                    <a:pt x="1683" y="8522"/>
                  </a:lnTo>
                  <a:lnTo>
                    <a:pt x="1629" y="7816"/>
                  </a:lnTo>
                  <a:lnTo>
                    <a:pt x="1520" y="7165"/>
                  </a:lnTo>
                  <a:lnTo>
                    <a:pt x="1520" y="7165"/>
                  </a:lnTo>
                  <a:lnTo>
                    <a:pt x="1520" y="7165"/>
                  </a:lnTo>
                  <a:lnTo>
                    <a:pt x="1900" y="8522"/>
                  </a:lnTo>
                  <a:lnTo>
                    <a:pt x="1900" y="8522"/>
                  </a:lnTo>
                  <a:lnTo>
                    <a:pt x="2660" y="8522"/>
                  </a:lnTo>
                  <a:lnTo>
                    <a:pt x="2660" y="8522"/>
                  </a:lnTo>
                  <a:lnTo>
                    <a:pt x="4017" y="8413"/>
                  </a:lnTo>
                  <a:lnTo>
                    <a:pt x="5374" y="8196"/>
                  </a:lnTo>
                  <a:lnTo>
                    <a:pt x="6839" y="7925"/>
                  </a:lnTo>
                  <a:lnTo>
                    <a:pt x="8250" y="7545"/>
                  </a:lnTo>
                  <a:lnTo>
                    <a:pt x="8630" y="7490"/>
                  </a:lnTo>
                  <a:lnTo>
                    <a:pt x="9064" y="7328"/>
                  </a:lnTo>
                  <a:lnTo>
                    <a:pt x="9119" y="7328"/>
                  </a:lnTo>
                  <a:lnTo>
                    <a:pt x="9119" y="7328"/>
                  </a:lnTo>
                  <a:lnTo>
                    <a:pt x="6676" y="1"/>
                  </a:lnTo>
                  <a:lnTo>
                    <a:pt x="662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0"/>
            <p:cNvSpPr/>
            <p:nvPr/>
          </p:nvSpPr>
          <p:spPr>
            <a:xfrm>
              <a:off x="-5467331" y="1677303"/>
              <a:ext cx="322860" cy="186760"/>
            </a:xfrm>
            <a:custGeom>
              <a:rect b="b" l="l" r="r" t="t"/>
              <a:pathLst>
                <a:path extrusionOk="0" h="9607" w="16608">
                  <a:moveTo>
                    <a:pt x="109" y="0"/>
                  </a:moveTo>
                  <a:lnTo>
                    <a:pt x="0" y="977"/>
                  </a:lnTo>
                  <a:lnTo>
                    <a:pt x="0" y="1791"/>
                  </a:lnTo>
                  <a:lnTo>
                    <a:pt x="55" y="923"/>
                  </a:lnTo>
                  <a:lnTo>
                    <a:pt x="109" y="0"/>
                  </a:lnTo>
                  <a:close/>
                  <a:moveTo>
                    <a:pt x="0" y="1791"/>
                  </a:moveTo>
                  <a:lnTo>
                    <a:pt x="0" y="1845"/>
                  </a:lnTo>
                  <a:lnTo>
                    <a:pt x="18" y="2207"/>
                  </a:lnTo>
                  <a:lnTo>
                    <a:pt x="0" y="1791"/>
                  </a:lnTo>
                  <a:close/>
                  <a:moveTo>
                    <a:pt x="6296" y="2062"/>
                  </a:moveTo>
                  <a:lnTo>
                    <a:pt x="6350" y="2659"/>
                  </a:lnTo>
                  <a:lnTo>
                    <a:pt x="6350" y="2062"/>
                  </a:lnTo>
                  <a:close/>
                  <a:moveTo>
                    <a:pt x="3202" y="1737"/>
                  </a:moveTo>
                  <a:lnTo>
                    <a:pt x="3148" y="2008"/>
                  </a:lnTo>
                  <a:lnTo>
                    <a:pt x="2882" y="3296"/>
                  </a:lnTo>
                  <a:lnTo>
                    <a:pt x="2882" y="3296"/>
                  </a:lnTo>
                  <a:lnTo>
                    <a:pt x="3202" y="1791"/>
                  </a:lnTo>
                  <a:lnTo>
                    <a:pt x="3202" y="1737"/>
                  </a:lnTo>
                  <a:close/>
                  <a:moveTo>
                    <a:pt x="18" y="2207"/>
                  </a:moveTo>
                  <a:lnTo>
                    <a:pt x="55" y="3039"/>
                  </a:lnTo>
                  <a:lnTo>
                    <a:pt x="105" y="3407"/>
                  </a:lnTo>
                  <a:lnTo>
                    <a:pt x="55" y="2931"/>
                  </a:lnTo>
                  <a:lnTo>
                    <a:pt x="18" y="2207"/>
                  </a:lnTo>
                  <a:close/>
                  <a:moveTo>
                    <a:pt x="105" y="3407"/>
                  </a:moveTo>
                  <a:lnTo>
                    <a:pt x="163" y="3962"/>
                  </a:lnTo>
                  <a:lnTo>
                    <a:pt x="217" y="4233"/>
                  </a:lnTo>
                  <a:lnTo>
                    <a:pt x="105" y="3407"/>
                  </a:lnTo>
                  <a:close/>
                  <a:moveTo>
                    <a:pt x="2882" y="3296"/>
                  </a:moveTo>
                  <a:lnTo>
                    <a:pt x="2497" y="5102"/>
                  </a:lnTo>
                  <a:lnTo>
                    <a:pt x="2459" y="5336"/>
                  </a:lnTo>
                  <a:lnTo>
                    <a:pt x="2497" y="5156"/>
                  </a:lnTo>
                  <a:lnTo>
                    <a:pt x="2882" y="3296"/>
                  </a:lnTo>
                  <a:close/>
                  <a:moveTo>
                    <a:pt x="2459" y="5336"/>
                  </a:moveTo>
                  <a:lnTo>
                    <a:pt x="2226" y="6459"/>
                  </a:lnTo>
                  <a:lnTo>
                    <a:pt x="2063" y="7598"/>
                  </a:lnTo>
                  <a:lnTo>
                    <a:pt x="2117" y="7653"/>
                  </a:lnTo>
                  <a:lnTo>
                    <a:pt x="2280" y="6459"/>
                  </a:lnTo>
                  <a:lnTo>
                    <a:pt x="2459" y="5336"/>
                  </a:lnTo>
                  <a:close/>
                  <a:moveTo>
                    <a:pt x="5753" y="7056"/>
                  </a:moveTo>
                  <a:lnTo>
                    <a:pt x="5265" y="9064"/>
                  </a:lnTo>
                  <a:lnTo>
                    <a:pt x="5211" y="9335"/>
                  </a:lnTo>
                  <a:lnTo>
                    <a:pt x="5265" y="9335"/>
                  </a:lnTo>
                  <a:lnTo>
                    <a:pt x="5319" y="9064"/>
                  </a:lnTo>
                  <a:lnTo>
                    <a:pt x="5753" y="7056"/>
                  </a:lnTo>
                  <a:close/>
                  <a:moveTo>
                    <a:pt x="14166" y="597"/>
                  </a:moveTo>
                  <a:lnTo>
                    <a:pt x="12158" y="1140"/>
                  </a:lnTo>
                  <a:lnTo>
                    <a:pt x="10149" y="1628"/>
                  </a:lnTo>
                  <a:lnTo>
                    <a:pt x="9173" y="1791"/>
                  </a:lnTo>
                  <a:lnTo>
                    <a:pt x="8250" y="1900"/>
                  </a:lnTo>
                  <a:lnTo>
                    <a:pt x="7327" y="2008"/>
                  </a:lnTo>
                  <a:lnTo>
                    <a:pt x="6459" y="2062"/>
                  </a:lnTo>
                  <a:lnTo>
                    <a:pt x="8250" y="9172"/>
                  </a:lnTo>
                  <a:lnTo>
                    <a:pt x="8250" y="9227"/>
                  </a:lnTo>
                  <a:lnTo>
                    <a:pt x="8358" y="9606"/>
                  </a:lnTo>
                  <a:lnTo>
                    <a:pt x="8413" y="9606"/>
                  </a:lnTo>
                  <a:lnTo>
                    <a:pt x="9335" y="9552"/>
                  </a:lnTo>
                  <a:lnTo>
                    <a:pt x="10312" y="9444"/>
                  </a:lnTo>
                  <a:lnTo>
                    <a:pt x="11289" y="9281"/>
                  </a:lnTo>
                  <a:lnTo>
                    <a:pt x="12320" y="9118"/>
                  </a:lnTo>
                  <a:lnTo>
                    <a:pt x="13352" y="8847"/>
                  </a:lnTo>
                  <a:lnTo>
                    <a:pt x="14437" y="8575"/>
                  </a:lnTo>
                  <a:lnTo>
                    <a:pt x="16608" y="7924"/>
                  </a:lnTo>
                  <a:lnTo>
                    <a:pt x="14166" y="651"/>
                  </a:lnTo>
                  <a:lnTo>
                    <a:pt x="14166" y="597"/>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0"/>
            <p:cNvSpPr/>
            <p:nvPr/>
          </p:nvSpPr>
          <p:spPr>
            <a:xfrm>
              <a:off x="-5366048" y="1717388"/>
              <a:ext cx="22181" cy="141407"/>
            </a:xfrm>
            <a:custGeom>
              <a:rect b="b" l="l" r="r" t="t"/>
              <a:pathLst>
                <a:path extrusionOk="0" fill="none" h="7274" w="1141">
                  <a:moveTo>
                    <a:pt x="1140" y="0"/>
                  </a:moveTo>
                  <a:lnTo>
                    <a:pt x="1140" y="0"/>
                  </a:lnTo>
                  <a:lnTo>
                    <a:pt x="1086" y="0"/>
                  </a:lnTo>
                  <a:lnTo>
                    <a:pt x="1086" y="0"/>
                  </a:lnTo>
                  <a:lnTo>
                    <a:pt x="1140" y="597"/>
                  </a:lnTo>
                  <a:lnTo>
                    <a:pt x="1140" y="597"/>
                  </a:lnTo>
                  <a:lnTo>
                    <a:pt x="1086" y="1846"/>
                  </a:lnTo>
                  <a:lnTo>
                    <a:pt x="869" y="3257"/>
                  </a:lnTo>
                  <a:lnTo>
                    <a:pt x="543" y="4994"/>
                  </a:lnTo>
                  <a:lnTo>
                    <a:pt x="55" y="7002"/>
                  </a:lnTo>
                  <a:lnTo>
                    <a:pt x="55" y="7002"/>
                  </a:lnTo>
                  <a:lnTo>
                    <a:pt x="1" y="7273"/>
                  </a:lnTo>
                  <a:lnTo>
                    <a:pt x="1" y="7273"/>
                  </a:lnTo>
                  <a:lnTo>
                    <a:pt x="55" y="7273"/>
                  </a:lnTo>
                  <a:lnTo>
                    <a:pt x="55" y="7273"/>
                  </a:lnTo>
                  <a:lnTo>
                    <a:pt x="109" y="7002"/>
                  </a:lnTo>
                  <a:lnTo>
                    <a:pt x="109" y="7002"/>
                  </a:lnTo>
                  <a:lnTo>
                    <a:pt x="543" y="4994"/>
                  </a:lnTo>
                  <a:lnTo>
                    <a:pt x="869" y="3257"/>
                  </a:lnTo>
                  <a:lnTo>
                    <a:pt x="1086" y="1846"/>
                  </a:lnTo>
                  <a:lnTo>
                    <a:pt x="1140" y="597"/>
                  </a:lnTo>
                  <a:lnTo>
                    <a:pt x="1140" y="597"/>
                  </a:lnTo>
                  <a:lnTo>
                    <a:pt x="11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0"/>
            <p:cNvSpPr/>
            <p:nvPr/>
          </p:nvSpPr>
          <p:spPr>
            <a:xfrm>
              <a:off x="-5427245" y="1711051"/>
              <a:ext cx="22181" cy="115026"/>
            </a:xfrm>
            <a:custGeom>
              <a:rect b="b" l="l" r="r" t="t"/>
              <a:pathLst>
                <a:path extrusionOk="0" fill="none" h="5917" w="1141">
                  <a:moveTo>
                    <a:pt x="1140" y="1"/>
                  </a:moveTo>
                  <a:lnTo>
                    <a:pt x="1140" y="1"/>
                  </a:lnTo>
                  <a:lnTo>
                    <a:pt x="1086" y="272"/>
                  </a:lnTo>
                  <a:lnTo>
                    <a:pt x="1086" y="272"/>
                  </a:lnTo>
                  <a:lnTo>
                    <a:pt x="435" y="3420"/>
                  </a:lnTo>
                  <a:lnTo>
                    <a:pt x="164" y="4723"/>
                  </a:lnTo>
                  <a:lnTo>
                    <a:pt x="1" y="5862"/>
                  </a:lnTo>
                  <a:lnTo>
                    <a:pt x="1" y="5862"/>
                  </a:lnTo>
                  <a:lnTo>
                    <a:pt x="55" y="5917"/>
                  </a:lnTo>
                  <a:lnTo>
                    <a:pt x="55" y="5917"/>
                  </a:lnTo>
                  <a:lnTo>
                    <a:pt x="218" y="4723"/>
                  </a:lnTo>
                  <a:lnTo>
                    <a:pt x="435" y="3366"/>
                  </a:lnTo>
                  <a:lnTo>
                    <a:pt x="1140" y="55"/>
                  </a:lnTo>
                  <a:lnTo>
                    <a:pt x="1140" y="55"/>
                  </a:lnTo>
                  <a:lnTo>
                    <a:pt x="1140" y="1"/>
                  </a:lnTo>
                  <a:lnTo>
                    <a:pt x="1140" y="1"/>
                  </a:lnTo>
                  <a:lnTo>
                    <a:pt x="114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0"/>
            <p:cNvSpPr/>
            <p:nvPr/>
          </p:nvSpPr>
          <p:spPr>
            <a:xfrm>
              <a:off x="-5341787" y="1688908"/>
              <a:ext cx="197316" cy="175154"/>
            </a:xfrm>
            <a:custGeom>
              <a:rect b="b" l="l" r="r" t="t"/>
              <a:pathLst>
                <a:path extrusionOk="0" fill="none" h="9010" w="10150">
                  <a:moveTo>
                    <a:pt x="7708" y="0"/>
                  </a:moveTo>
                  <a:lnTo>
                    <a:pt x="7708" y="0"/>
                  </a:lnTo>
                  <a:lnTo>
                    <a:pt x="5700" y="543"/>
                  </a:lnTo>
                  <a:lnTo>
                    <a:pt x="3691" y="1031"/>
                  </a:lnTo>
                  <a:lnTo>
                    <a:pt x="2715" y="1194"/>
                  </a:lnTo>
                  <a:lnTo>
                    <a:pt x="1792" y="1303"/>
                  </a:lnTo>
                  <a:lnTo>
                    <a:pt x="869" y="1411"/>
                  </a:lnTo>
                  <a:lnTo>
                    <a:pt x="1" y="1465"/>
                  </a:lnTo>
                  <a:lnTo>
                    <a:pt x="1" y="1465"/>
                  </a:lnTo>
                  <a:lnTo>
                    <a:pt x="1792" y="8575"/>
                  </a:lnTo>
                  <a:lnTo>
                    <a:pt x="1792" y="8575"/>
                  </a:lnTo>
                  <a:lnTo>
                    <a:pt x="1792" y="8630"/>
                  </a:lnTo>
                  <a:lnTo>
                    <a:pt x="1900" y="9009"/>
                  </a:lnTo>
                  <a:lnTo>
                    <a:pt x="1900" y="9009"/>
                  </a:lnTo>
                  <a:lnTo>
                    <a:pt x="1955" y="9009"/>
                  </a:lnTo>
                  <a:lnTo>
                    <a:pt x="1955" y="9009"/>
                  </a:lnTo>
                  <a:lnTo>
                    <a:pt x="2877" y="8955"/>
                  </a:lnTo>
                  <a:lnTo>
                    <a:pt x="3854" y="8847"/>
                  </a:lnTo>
                  <a:lnTo>
                    <a:pt x="4831" y="8684"/>
                  </a:lnTo>
                  <a:lnTo>
                    <a:pt x="5862" y="8521"/>
                  </a:lnTo>
                  <a:lnTo>
                    <a:pt x="6894" y="8250"/>
                  </a:lnTo>
                  <a:lnTo>
                    <a:pt x="7979" y="7978"/>
                  </a:lnTo>
                  <a:lnTo>
                    <a:pt x="10150" y="7327"/>
                  </a:lnTo>
                  <a:lnTo>
                    <a:pt x="10150" y="7327"/>
                  </a:lnTo>
                  <a:lnTo>
                    <a:pt x="7708" y="54"/>
                  </a:lnTo>
                  <a:lnTo>
                    <a:pt x="7708" y="54"/>
                  </a:lnTo>
                  <a:lnTo>
                    <a:pt x="770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0"/>
            <p:cNvSpPr/>
            <p:nvPr/>
          </p:nvSpPr>
          <p:spPr>
            <a:xfrm>
              <a:off x="-5467331" y="1677303"/>
              <a:ext cx="4238" cy="82309"/>
            </a:xfrm>
            <a:custGeom>
              <a:rect b="b" l="l" r="r" t="t"/>
              <a:pathLst>
                <a:path extrusionOk="0" fill="none" h="4234" w="218">
                  <a:moveTo>
                    <a:pt x="109" y="0"/>
                  </a:moveTo>
                  <a:lnTo>
                    <a:pt x="109" y="0"/>
                  </a:lnTo>
                  <a:lnTo>
                    <a:pt x="0" y="977"/>
                  </a:lnTo>
                  <a:lnTo>
                    <a:pt x="0" y="1845"/>
                  </a:lnTo>
                  <a:lnTo>
                    <a:pt x="0" y="1845"/>
                  </a:lnTo>
                  <a:lnTo>
                    <a:pt x="55" y="2931"/>
                  </a:lnTo>
                  <a:lnTo>
                    <a:pt x="163" y="3962"/>
                  </a:lnTo>
                  <a:lnTo>
                    <a:pt x="217" y="4233"/>
                  </a:lnTo>
                  <a:lnTo>
                    <a:pt x="217" y="4233"/>
                  </a:lnTo>
                  <a:lnTo>
                    <a:pt x="55" y="3039"/>
                  </a:lnTo>
                  <a:lnTo>
                    <a:pt x="0" y="1791"/>
                  </a:lnTo>
                  <a:lnTo>
                    <a:pt x="0" y="1791"/>
                  </a:lnTo>
                  <a:lnTo>
                    <a:pt x="55" y="923"/>
                  </a:lnTo>
                  <a:lnTo>
                    <a:pt x="109" y="0"/>
                  </a:lnTo>
                  <a:lnTo>
                    <a:pt x="109" y="0"/>
                  </a:lnTo>
                  <a:lnTo>
                    <a:pt x="10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0"/>
            <p:cNvSpPr/>
            <p:nvPr/>
          </p:nvSpPr>
          <p:spPr>
            <a:xfrm>
              <a:off x="-5385041" y="2066608"/>
              <a:ext cx="38005" cy="148794"/>
            </a:xfrm>
            <a:custGeom>
              <a:rect b="b" l="l" r="r" t="t"/>
              <a:pathLst>
                <a:path extrusionOk="0" h="7654" w="1955">
                  <a:moveTo>
                    <a:pt x="1" y="1"/>
                  </a:moveTo>
                  <a:lnTo>
                    <a:pt x="1" y="55"/>
                  </a:lnTo>
                  <a:lnTo>
                    <a:pt x="1900" y="7599"/>
                  </a:lnTo>
                  <a:lnTo>
                    <a:pt x="1954" y="7653"/>
                  </a:lnTo>
                  <a:lnTo>
                    <a:pt x="1"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0"/>
            <p:cNvSpPr/>
            <p:nvPr/>
          </p:nvSpPr>
          <p:spPr>
            <a:xfrm>
              <a:off x="-5168752" y="2254418"/>
              <a:ext cx="165668" cy="44343"/>
            </a:xfrm>
            <a:custGeom>
              <a:rect b="b" l="l" r="r" t="t"/>
              <a:pathLst>
                <a:path extrusionOk="0" fill="none" h="2281" w="8522">
                  <a:moveTo>
                    <a:pt x="8522" y="1"/>
                  </a:moveTo>
                  <a:lnTo>
                    <a:pt x="8522" y="1"/>
                  </a:lnTo>
                  <a:lnTo>
                    <a:pt x="7002" y="543"/>
                  </a:lnTo>
                  <a:lnTo>
                    <a:pt x="5482" y="1032"/>
                  </a:lnTo>
                  <a:lnTo>
                    <a:pt x="3963" y="1466"/>
                  </a:lnTo>
                  <a:lnTo>
                    <a:pt x="2497" y="1846"/>
                  </a:lnTo>
                  <a:lnTo>
                    <a:pt x="2389" y="1846"/>
                  </a:lnTo>
                  <a:lnTo>
                    <a:pt x="2389" y="1846"/>
                  </a:lnTo>
                  <a:lnTo>
                    <a:pt x="1195" y="2117"/>
                  </a:lnTo>
                  <a:lnTo>
                    <a:pt x="1" y="2280"/>
                  </a:lnTo>
                  <a:lnTo>
                    <a:pt x="1" y="2280"/>
                  </a:lnTo>
                  <a:lnTo>
                    <a:pt x="1195" y="2117"/>
                  </a:lnTo>
                  <a:lnTo>
                    <a:pt x="2389" y="1846"/>
                  </a:lnTo>
                  <a:lnTo>
                    <a:pt x="2497" y="1846"/>
                  </a:lnTo>
                  <a:lnTo>
                    <a:pt x="2497" y="1846"/>
                  </a:lnTo>
                  <a:lnTo>
                    <a:pt x="3963" y="1466"/>
                  </a:lnTo>
                  <a:lnTo>
                    <a:pt x="5482" y="1032"/>
                  </a:lnTo>
                  <a:lnTo>
                    <a:pt x="7002" y="543"/>
                  </a:lnTo>
                  <a:lnTo>
                    <a:pt x="8522" y="1"/>
                  </a:lnTo>
                  <a:lnTo>
                    <a:pt x="852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0"/>
            <p:cNvSpPr/>
            <p:nvPr/>
          </p:nvSpPr>
          <p:spPr>
            <a:xfrm>
              <a:off x="-5385041" y="2066608"/>
              <a:ext cx="38005" cy="148794"/>
            </a:xfrm>
            <a:custGeom>
              <a:rect b="b" l="l" r="r" t="t"/>
              <a:pathLst>
                <a:path extrusionOk="0" fill="none" h="7654" w="1955">
                  <a:moveTo>
                    <a:pt x="1" y="1"/>
                  </a:moveTo>
                  <a:lnTo>
                    <a:pt x="1954" y="7653"/>
                  </a:lnTo>
                  <a:lnTo>
                    <a:pt x="1954" y="7653"/>
                  </a:lnTo>
                  <a:lnTo>
                    <a:pt x="1954" y="7653"/>
                  </a:lnTo>
                  <a:lnTo>
                    <a:pt x="1954" y="7653"/>
                  </a:lnTo>
                  <a:lnTo>
                    <a:pt x="1900" y="7599"/>
                  </a:lnTo>
                  <a:lnTo>
                    <a:pt x="1" y="55"/>
                  </a:lnTo>
                  <a:lnTo>
                    <a:pt x="1" y="55"/>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0"/>
            <p:cNvSpPr/>
            <p:nvPr/>
          </p:nvSpPr>
          <p:spPr>
            <a:xfrm>
              <a:off x="-5385041" y="2067677"/>
              <a:ext cx="381957" cy="233183"/>
            </a:xfrm>
            <a:custGeom>
              <a:rect b="b" l="l" r="r" t="t"/>
              <a:pathLst>
                <a:path extrusionOk="0" h="11995" w="19648">
                  <a:moveTo>
                    <a:pt x="1" y="0"/>
                  </a:moveTo>
                  <a:lnTo>
                    <a:pt x="1900" y="7544"/>
                  </a:lnTo>
                  <a:lnTo>
                    <a:pt x="1900" y="7381"/>
                  </a:lnTo>
                  <a:lnTo>
                    <a:pt x="55" y="109"/>
                  </a:lnTo>
                  <a:lnTo>
                    <a:pt x="1" y="0"/>
                  </a:lnTo>
                  <a:close/>
                  <a:moveTo>
                    <a:pt x="17260" y="2334"/>
                  </a:moveTo>
                  <a:lnTo>
                    <a:pt x="14763" y="3202"/>
                  </a:lnTo>
                  <a:lnTo>
                    <a:pt x="13569" y="3528"/>
                  </a:lnTo>
                  <a:lnTo>
                    <a:pt x="12375" y="3854"/>
                  </a:lnTo>
                  <a:lnTo>
                    <a:pt x="11235" y="4125"/>
                  </a:lnTo>
                  <a:lnTo>
                    <a:pt x="10095" y="4342"/>
                  </a:lnTo>
                  <a:lnTo>
                    <a:pt x="9010" y="4505"/>
                  </a:lnTo>
                  <a:lnTo>
                    <a:pt x="7925" y="4559"/>
                  </a:lnTo>
                  <a:lnTo>
                    <a:pt x="8304" y="6187"/>
                  </a:lnTo>
                  <a:lnTo>
                    <a:pt x="9824" y="11995"/>
                  </a:lnTo>
                  <a:lnTo>
                    <a:pt x="11127" y="11886"/>
                  </a:lnTo>
                  <a:lnTo>
                    <a:pt x="12321" y="11723"/>
                  </a:lnTo>
                  <a:lnTo>
                    <a:pt x="13515" y="11452"/>
                  </a:lnTo>
                  <a:lnTo>
                    <a:pt x="13623" y="11452"/>
                  </a:lnTo>
                  <a:lnTo>
                    <a:pt x="15089" y="11072"/>
                  </a:lnTo>
                  <a:lnTo>
                    <a:pt x="16608" y="10638"/>
                  </a:lnTo>
                  <a:lnTo>
                    <a:pt x="18128" y="10149"/>
                  </a:lnTo>
                  <a:lnTo>
                    <a:pt x="19648" y="9607"/>
                  </a:lnTo>
                  <a:lnTo>
                    <a:pt x="19648" y="9552"/>
                  </a:lnTo>
                  <a:lnTo>
                    <a:pt x="17260" y="2334"/>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0"/>
            <p:cNvSpPr/>
            <p:nvPr/>
          </p:nvSpPr>
          <p:spPr>
            <a:xfrm>
              <a:off x="-5230998" y="2113031"/>
              <a:ext cx="227915" cy="187829"/>
            </a:xfrm>
            <a:custGeom>
              <a:rect b="b" l="l" r="r" t="t"/>
              <a:pathLst>
                <a:path extrusionOk="0" fill="none" h="9662" w="11724">
                  <a:moveTo>
                    <a:pt x="9336" y="1"/>
                  </a:moveTo>
                  <a:lnTo>
                    <a:pt x="9336" y="1"/>
                  </a:lnTo>
                  <a:lnTo>
                    <a:pt x="6839" y="869"/>
                  </a:lnTo>
                  <a:lnTo>
                    <a:pt x="5645" y="1195"/>
                  </a:lnTo>
                  <a:lnTo>
                    <a:pt x="4451" y="1521"/>
                  </a:lnTo>
                  <a:lnTo>
                    <a:pt x="3311" y="1792"/>
                  </a:lnTo>
                  <a:lnTo>
                    <a:pt x="2171" y="2009"/>
                  </a:lnTo>
                  <a:lnTo>
                    <a:pt x="1086" y="2172"/>
                  </a:lnTo>
                  <a:lnTo>
                    <a:pt x="1" y="2226"/>
                  </a:lnTo>
                  <a:lnTo>
                    <a:pt x="380" y="3854"/>
                  </a:lnTo>
                  <a:lnTo>
                    <a:pt x="380" y="3854"/>
                  </a:lnTo>
                  <a:lnTo>
                    <a:pt x="489" y="4397"/>
                  </a:lnTo>
                  <a:lnTo>
                    <a:pt x="543" y="5048"/>
                  </a:lnTo>
                  <a:lnTo>
                    <a:pt x="543" y="5048"/>
                  </a:lnTo>
                  <a:lnTo>
                    <a:pt x="489" y="5971"/>
                  </a:lnTo>
                  <a:lnTo>
                    <a:pt x="489" y="5971"/>
                  </a:lnTo>
                  <a:lnTo>
                    <a:pt x="543" y="5048"/>
                  </a:lnTo>
                  <a:lnTo>
                    <a:pt x="543" y="5048"/>
                  </a:lnTo>
                  <a:lnTo>
                    <a:pt x="489" y="4397"/>
                  </a:lnTo>
                  <a:lnTo>
                    <a:pt x="380" y="3854"/>
                  </a:lnTo>
                  <a:lnTo>
                    <a:pt x="380" y="3854"/>
                  </a:lnTo>
                  <a:lnTo>
                    <a:pt x="380" y="3854"/>
                  </a:lnTo>
                  <a:lnTo>
                    <a:pt x="1900" y="9662"/>
                  </a:lnTo>
                  <a:lnTo>
                    <a:pt x="1900" y="9662"/>
                  </a:lnTo>
                  <a:lnTo>
                    <a:pt x="3203" y="9553"/>
                  </a:lnTo>
                  <a:lnTo>
                    <a:pt x="3203" y="9553"/>
                  </a:lnTo>
                  <a:lnTo>
                    <a:pt x="4397" y="9390"/>
                  </a:lnTo>
                  <a:lnTo>
                    <a:pt x="5591" y="9119"/>
                  </a:lnTo>
                  <a:lnTo>
                    <a:pt x="5699" y="9119"/>
                  </a:lnTo>
                  <a:lnTo>
                    <a:pt x="5699" y="9119"/>
                  </a:lnTo>
                  <a:lnTo>
                    <a:pt x="7165" y="8739"/>
                  </a:lnTo>
                  <a:lnTo>
                    <a:pt x="8684" y="8305"/>
                  </a:lnTo>
                  <a:lnTo>
                    <a:pt x="10204" y="7816"/>
                  </a:lnTo>
                  <a:lnTo>
                    <a:pt x="11724" y="7274"/>
                  </a:lnTo>
                  <a:lnTo>
                    <a:pt x="11724" y="7219"/>
                  </a:lnTo>
                  <a:lnTo>
                    <a:pt x="933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0"/>
            <p:cNvSpPr/>
            <p:nvPr/>
          </p:nvSpPr>
          <p:spPr>
            <a:xfrm>
              <a:off x="-5385041" y="2067677"/>
              <a:ext cx="36955" cy="146675"/>
            </a:xfrm>
            <a:custGeom>
              <a:rect b="b" l="l" r="r" t="t"/>
              <a:pathLst>
                <a:path extrusionOk="0" fill="none" h="7545" w="1901">
                  <a:moveTo>
                    <a:pt x="1" y="0"/>
                  </a:moveTo>
                  <a:lnTo>
                    <a:pt x="1900" y="7544"/>
                  </a:lnTo>
                  <a:lnTo>
                    <a:pt x="1900" y="7544"/>
                  </a:lnTo>
                  <a:lnTo>
                    <a:pt x="1900" y="7381"/>
                  </a:lnTo>
                  <a:lnTo>
                    <a:pt x="55" y="109"/>
                  </a:lnTo>
                  <a:lnTo>
                    <a:pt x="55" y="109"/>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0"/>
            <p:cNvSpPr/>
            <p:nvPr/>
          </p:nvSpPr>
          <p:spPr>
            <a:xfrm>
              <a:off x="-5306970" y="2374693"/>
              <a:ext cx="402019" cy="390394"/>
            </a:xfrm>
            <a:custGeom>
              <a:rect b="b" l="l" r="r" t="t"/>
              <a:pathLst>
                <a:path extrusionOk="0" h="20082" w="20680">
                  <a:moveTo>
                    <a:pt x="1" y="1"/>
                  </a:moveTo>
                  <a:lnTo>
                    <a:pt x="1" y="109"/>
                  </a:lnTo>
                  <a:lnTo>
                    <a:pt x="55" y="109"/>
                  </a:lnTo>
                  <a:lnTo>
                    <a:pt x="1" y="1"/>
                  </a:lnTo>
                  <a:close/>
                  <a:moveTo>
                    <a:pt x="20679" y="8956"/>
                  </a:moveTo>
                  <a:lnTo>
                    <a:pt x="18508" y="9770"/>
                  </a:lnTo>
                  <a:lnTo>
                    <a:pt x="16337" y="10584"/>
                  </a:lnTo>
                  <a:lnTo>
                    <a:pt x="16391" y="10584"/>
                  </a:lnTo>
                  <a:lnTo>
                    <a:pt x="18562" y="9824"/>
                  </a:lnTo>
                  <a:lnTo>
                    <a:pt x="20679" y="8956"/>
                  </a:lnTo>
                  <a:close/>
                  <a:moveTo>
                    <a:pt x="16283" y="10584"/>
                  </a:moveTo>
                  <a:lnTo>
                    <a:pt x="15577" y="10801"/>
                  </a:lnTo>
                  <a:lnTo>
                    <a:pt x="15577" y="10801"/>
                  </a:lnTo>
                  <a:lnTo>
                    <a:pt x="16337" y="10584"/>
                  </a:lnTo>
                  <a:close/>
                  <a:moveTo>
                    <a:pt x="15577" y="10801"/>
                  </a:moveTo>
                  <a:lnTo>
                    <a:pt x="14383" y="11127"/>
                  </a:lnTo>
                  <a:lnTo>
                    <a:pt x="12972" y="11507"/>
                  </a:lnTo>
                  <a:lnTo>
                    <a:pt x="14438" y="11127"/>
                  </a:lnTo>
                  <a:lnTo>
                    <a:pt x="15577" y="10801"/>
                  </a:lnTo>
                  <a:close/>
                  <a:moveTo>
                    <a:pt x="20353" y="17694"/>
                  </a:moveTo>
                  <a:lnTo>
                    <a:pt x="19051" y="18128"/>
                  </a:lnTo>
                  <a:lnTo>
                    <a:pt x="17748" y="18562"/>
                  </a:lnTo>
                  <a:lnTo>
                    <a:pt x="16446" y="18942"/>
                  </a:lnTo>
                  <a:lnTo>
                    <a:pt x="15523" y="19223"/>
                  </a:lnTo>
                  <a:lnTo>
                    <a:pt x="15523" y="19223"/>
                  </a:lnTo>
                  <a:lnTo>
                    <a:pt x="16391" y="18997"/>
                  </a:lnTo>
                  <a:lnTo>
                    <a:pt x="17694" y="18617"/>
                  </a:lnTo>
                  <a:lnTo>
                    <a:pt x="18997" y="18182"/>
                  </a:lnTo>
                  <a:lnTo>
                    <a:pt x="20353" y="17694"/>
                  </a:lnTo>
                  <a:close/>
                  <a:moveTo>
                    <a:pt x="15523" y="19223"/>
                  </a:moveTo>
                  <a:lnTo>
                    <a:pt x="15143" y="19322"/>
                  </a:lnTo>
                  <a:lnTo>
                    <a:pt x="14872" y="19393"/>
                  </a:lnTo>
                  <a:lnTo>
                    <a:pt x="14872" y="19393"/>
                  </a:lnTo>
                  <a:lnTo>
                    <a:pt x="15197" y="19322"/>
                  </a:lnTo>
                  <a:lnTo>
                    <a:pt x="15523" y="19223"/>
                  </a:lnTo>
                  <a:close/>
                  <a:moveTo>
                    <a:pt x="14872" y="19393"/>
                  </a:moveTo>
                  <a:lnTo>
                    <a:pt x="13949" y="19594"/>
                  </a:lnTo>
                  <a:lnTo>
                    <a:pt x="12701" y="19811"/>
                  </a:lnTo>
                  <a:lnTo>
                    <a:pt x="11507" y="19973"/>
                  </a:lnTo>
                  <a:lnTo>
                    <a:pt x="10367" y="20028"/>
                  </a:lnTo>
                  <a:lnTo>
                    <a:pt x="10367" y="20082"/>
                  </a:lnTo>
                  <a:lnTo>
                    <a:pt x="11507" y="20028"/>
                  </a:lnTo>
                  <a:lnTo>
                    <a:pt x="12701" y="19865"/>
                  </a:lnTo>
                  <a:lnTo>
                    <a:pt x="13895" y="19648"/>
                  </a:lnTo>
                  <a:lnTo>
                    <a:pt x="14872" y="19393"/>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0"/>
            <p:cNvSpPr/>
            <p:nvPr/>
          </p:nvSpPr>
          <p:spPr>
            <a:xfrm>
              <a:off x="-5105436" y="2718645"/>
              <a:ext cx="194147" cy="46442"/>
            </a:xfrm>
            <a:custGeom>
              <a:rect b="b" l="l" r="r" t="t"/>
              <a:pathLst>
                <a:path extrusionOk="0" fill="none" h="2389" w="9987">
                  <a:moveTo>
                    <a:pt x="9986" y="1"/>
                  </a:moveTo>
                  <a:lnTo>
                    <a:pt x="9986" y="1"/>
                  </a:lnTo>
                  <a:lnTo>
                    <a:pt x="8684" y="435"/>
                  </a:lnTo>
                  <a:lnTo>
                    <a:pt x="7381" y="869"/>
                  </a:lnTo>
                  <a:lnTo>
                    <a:pt x="6079" y="1249"/>
                  </a:lnTo>
                  <a:lnTo>
                    <a:pt x="4830" y="1629"/>
                  </a:lnTo>
                  <a:lnTo>
                    <a:pt x="3582" y="1901"/>
                  </a:lnTo>
                  <a:lnTo>
                    <a:pt x="2334" y="2118"/>
                  </a:lnTo>
                  <a:lnTo>
                    <a:pt x="1140" y="2280"/>
                  </a:lnTo>
                  <a:lnTo>
                    <a:pt x="0" y="2335"/>
                  </a:lnTo>
                  <a:lnTo>
                    <a:pt x="0" y="2335"/>
                  </a:lnTo>
                  <a:lnTo>
                    <a:pt x="0" y="2389"/>
                  </a:lnTo>
                  <a:lnTo>
                    <a:pt x="0" y="2389"/>
                  </a:lnTo>
                  <a:lnTo>
                    <a:pt x="1140" y="2335"/>
                  </a:lnTo>
                  <a:lnTo>
                    <a:pt x="2334" y="2172"/>
                  </a:lnTo>
                  <a:lnTo>
                    <a:pt x="3528" y="1955"/>
                  </a:lnTo>
                  <a:lnTo>
                    <a:pt x="4776" y="1629"/>
                  </a:lnTo>
                  <a:lnTo>
                    <a:pt x="6024" y="1304"/>
                  </a:lnTo>
                  <a:lnTo>
                    <a:pt x="7327" y="924"/>
                  </a:lnTo>
                  <a:lnTo>
                    <a:pt x="8630" y="489"/>
                  </a:lnTo>
                  <a:lnTo>
                    <a:pt x="99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0"/>
            <p:cNvSpPr/>
            <p:nvPr/>
          </p:nvSpPr>
          <p:spPr>
            <a:xfrm>
              <a:off x="-5082224" y="2548779"/>
              <a:ext cx="177273" cy="54899"/>
            </a:xfrm>
            <a:custGeom>
              <a:rect b="b" l="l" r="r" t="t"/>
              <a:pathLst>
                <a:path extrusionOk="0" fill="none" h="2824" w="9119">
                  <a:moveTo>
                    <a:pt x="9118" y="1"/>
                  </a:moveTo>
                  <a:lnTo>
                    <a:pt x="9118" y="1"/>
                  </a:lnTo>
                  <a:lnTo>
                    <a:pt x="6947" y="815"/>
                  </a:lnTo>
                  <a:lnTo>
                    <a:pt x="4776" y="1629"/>
                  </a:lnTo>
                  <a:lnTo>
                    <a:pt x="4722" y="1629"/>
                  </a:lnTo>
                  <a:lnTo>
                    <a:pt x="4016" y="1846"/>
                  </a:lnTo>
                  <a:lnTo>
                    <a:pt x="4016" y="1846"/>
                  </a:lnTo>
                  <a:lnTo>
                    <a:pt x="2822" y="2172"/>
                  </a:lnTo>
                  <a:lnTo>
                    <a:pt x="2822" y="2172"/>
                  </a:lnTo>
                  <a:lnTo>
                    <a:pt x="1411" y="2552"/>
                  </a:lnTo>
                  <a:lnTo>
                    <a:pt x="0" y="2823"/>
                  </a:lnTo>
                  <a:lnTo>
                    <a:pt x="0" y="2823"/>
                  </a:lnTo>
                  <a:lnTo>
                    <a:pt x="1411" y="2552"/>
                  </a:lnTo>
                  <a:lnTo>
                    <a:pt x="2877" y="2172"/>
                  </a:lnTo>
                  <a:lnTo>
                    <a:pt x="2877" y="2172"/>
                  </a:lnTo>
                  <a:lnTo>
                    <a:pt x="4016" y="1846"/>
                  </a:lnTo>
                  <a:lnTo>
                    <a:pt x="4776" y="1629"/>
                  </a:lnTo>
                  <a:lnTo>
                    <a:pt x="4830" y="1629"/>
                  </a:lnTo>
                  <a:lnTo>
                    <a:pt x="4830" y="1629"/>
                  </a:lnTo>
                  <a:lnTo>
                    <a:pt x="7001" y="869"/>
                  </a:lnTo>
                  <a:lnTo>
                    <a:pt x="9118" y="1"/>
                  </a:lnTo>
                  <a:lnTo>
                    <a:pt x="911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0"/>
            <p:cNvSpPr/>
            <p:nvPr/>
          </p:nvSpPr>
          <p:spPr>
            <a:xfrm>
              <a:off x="-5306970" y="2373644"/>
              <a:ext cx="1089" cy="3188"/>
            </a:xfrm>
            <a:custGeom>
              <a:rect b="b" l="l" r="r" t="t"/>
              <a:pathLst>
                <a:path extrusionOk="0" fill="none" h="164" w="56">
                  <a:moveTo>
                    <a:pt x="1" y="1"/>
                  </a:moveTo>
                  <a:lnTo>
                    <a:pt x="1" y="1"/>
                  </a:lnTo>
                  <a:lnTo>
                    <a:pt x="1" y="55"/>
                  </a:lnTo>
                  <a:lnTo>
                    <a:pt x="1" y="55"/>
                  </a:lnTo>
                  <a:lnTo>
                    <a:pt x="1" y="163"/>
                  </a:lnTo>
                  <a:lnTo>
                    <a:pt x="1" y="163"/>
                  </a:lnTo>
                  <a:lnTo>
                    <a:pt x="55" y="163"/>
                  </a:lnTo>
                  <a:lnTo>
                    <a:pt x="1" y="55"/>
                  </a:lnTo>
                  <a:lnTo>
                    <a:pt x="1" y="55"/>
                  </a:lnTo>
                  <a:lnTo>
                    <a:pt x="1" y="55"/>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0"/>
            <p:cNvSpPr/>
            <p:nvPr/>
          </p:nvSpPr>
          <p:spPr>
            <a:xfrm>
              <a:off x="-5306970" y="2376812"/>
              <a:ext cx="402019" cy="232133"/>
            </a:xfrm>
            <a:custGeom>
              <a:rect b="b" l="l" r="r" t="t"/>
              <a:pathLst>
                <a:path extrusionOk="0" h="11941" w="20680">
                  <a:moveTo>
                    <a:pt x="1900" y="4451"/>
                  </a:moveTo>
                  <a:lnTo>
                    <a:pt x="1846" y="5753"/>
                  </a:lnTo>
                  <a:lnTo>
                    <a:pt x="1846" y="5808"/>
                  </a:lnTo>
                  <a:lnTo>
                    <a:pt x="1900" y="4451"/>
                  </a:lnTo>
                  <a:close/>
                  <a:moveTo>
                    <a:pt x="5862" y="4071"/>
                  </a:moveTo>
                  <a:lnTo>
                    <a:pt x="5537" y="5373"/>
                  </a:lnTo>
                  <a:lnTo>
                    <a:pt x="5320" y="6242"/>
                  </a:lnTo>
                  <a:lnTo>
                    <a:pt x="5537" y="5482"/>
                  </a:lnTo>
                  <a:lnTo>
                    <a:pt x="5917" y="4071"/>
                  </a:lnTo>
                  <a:close/>
                  <a:moveTo>
                    <a:pt x="1" y="0"/>
                  </a:moveTo>
                  <a:lnTo>
                    <a:pt x="2063" y="8087"/>
                  </a:lnTo>
                  <a:lnTo>
                    <a:pt x="2063" y="8033"/>
                  </a:lnTo>
                  <a:lnTo>
                    <a:pt x="55" y="0"/>
                  </a:lnTo>
                  <a:close/>
                  <a:moveTo>
                    <a:pt x="18182" y="1303"/>
                  </a:moveTo>
                  <a:lnTo>
                    <a:pt x="15523" y="2226"/>
                  </a:lnTo>
                  <a:lnTo>
                    <a:pt x="14166" y="2660"/>
                  </a:lnTo>
                  <a:lnTo>
                    <a:pt x="12864" y="3094"/>
                  </a:lnTo>
                  <a:lnTo>
                    <a:pt x="11561" y="3420"/>
                  </a:lnTo>
                  <a:lnTo>
                    <a:pt x="10259" y="3691"/>
                  </a:lnTo>
                  <a:lnTo>
                    <a:pt x="9010" y="3908"/>
                  </a:lnTo>
                  <a:lnTo>
                    <a:pt x="7816" y="4017"/>
                  </a:lnTo>
                  <a:lnTo>
                    <a:pt x="8630" y="7327"/>
                  </a:lnTo>
                  <a:lnTo>
                    <a:pt x="8685" y="7599"/>
                  </a:lnTo>
                  <a:lnTo>
                    <a:pt x="9770" y="11941"/>
                  </a:lnTo>
                  <a:lnTo>
                    <a:pt x="10693" y="11832"/>
                  </a:lnTo>
                  <a:lnTo>
                    <a:pt x="11561" y="11669"/>
                  </a:lnTo>
                  <a:lnTo>
                    <a:pt x="12972" y="11398"/>
                  </a:lnTo>
                  <a:lnTo>
                    <a:pt x="14383" y="11018"/>
                  </a:lnTo>
                  <a:lnTo>
                    <a:pt x="15577" y="10692"/>
                  </a:lnTo>
                  <a:lnTo>
                    <a:pt x="16283" y="10475"/>
                  </a:lnTo>
                  <a:lnTo>
                    <a:pt x="16337" y="10475"/>
                  </a:lnTo>
                  <a:lnTo>
                    <a:pt x="18508" y="9661"/>
                  </a:lnTo>
                  <a:lnTo>
                    <a:pt x="20679" y="8847"/>
                  </a:lnTo>
                  <a:lnTo>
                    <a:pt x="20679" y="8793"/>
                  </a:lnTo>
                  <a:lnTo>
                    <a:pt x="18182" y="1303"/>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0"/>
            <p:cNvSpPr/>
            <p:nvPr/>
          </p:nvSpPr>
          <p:spPr>
            <a:xfrm>
              <a:off x="-5224661" y="2568841"/>
              <a:ext cx="4238" cy="22162"/>
            </a:xfrm>
            <a:custGeom>
              <a:rect b="b" l="l" r="r" t="t"/>
              <a:pathLst>
                <a:path extrusionOk="0" fill="none" h="1140" w="218">
                  <a:moveTo>
                    <a:pt x="217" y="0"/>
                  </a:moveTo>
                  <a:lnTo>
                    <a:pt x="217" y="0"/>
                  </a:lnTo>
                  <a:lnTo>
                    <a:pt x="0" y="1140"/>
                  </a:lnTo>
                  <a:lnTo>
                    <a:pt x="0" y="1140"/>
                  </a:lnTo>
                  <a:lnTo>
                    <a:pt x="0" y="1140"/>
                  </a:lnTo>
                  <a:lnTo>
                    <a:pt x="0" y="1140"/>
                  </a:lnTo>
                  <a:lnTo>
                    <a:pt x="21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0"/>
            <p:cNvSpPr/>
            <p:nvPr/>
          </p:nvSpPr>
          <p:spPr>
            <a:xfrm>
              <a:off x="-5266865" y="2530855"/>
              <a:ext cx="19" cy="3188"/>
            </a:xfrm>
            <a:custGeom>
              <a:rect b="b" l="l" r="r" t="t"/>
              <a:pathLst>
                <a:path extrusionOk="0" fill="none" h="164" w="1">
                  <a:moveTo>
                    <a:pt x="0" y="0"/>
                  </a:moveTo>
                  <a:lnTo>
                    <a:pt x="0" y="0"/>
                  </a:lnTo>
                  <a:lnTo>
                    <a:pt x="0" y="109"/>
                  </a:lnTo>
                  <a:lnTo>
                    <a:pt x="0" y="163"/>
                  </a:lnTo>
                  <a:lnTo>
                    <a:pt x="0" y="163"/>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0"/>
            <p:cNvSpPr/>
            <p:nvPr/>
          </p:nvSpPr>
          <p:spPr>
            <a:xfrm>
              <a:off x="-5203569" y="2455933"/>
              <a:ext cx="11625" cy="42224"/>
            </a:xfrm>
            <a:custGeom>
              <a:rect b="b" l="l" r="r" t="t"/>
              <a:pathLst>
                <a:path extrusionOk="0" fill="none" h="2172" w="598">
                  <a:moveTo>
                    <a:pt x="543" y="1"/>
                  </a:moveTo>
                  <a:lnTo>
                    <a:pt x="543" y="1"/>
                  </a:lnTo>
                  <a:lnTo>
                    <a:pt x="218" y="1303"/>
                  </a:lnTo>
                  <a:lnTo>
                    <a:pt x="218" y="1303"/>
                  </a:lnTo>
                  <a:lnTo>
                    <a:pt x="1" y="2172"/>
                  </a:lnTo>
                  <a:lnTo>
                    <a:pt x="1" y="2172"/>
                  </a:lnTo>
                  <a:lnTo>
                    <a:pt x="218" y="1412"/>
                  </a:lnTo>
                  <a:lnTo>
                    <a:pt x="218" y="1412"/>
                  </a:lnTo>
                  <a:lnTo>
                    <a:pt x="598" y="1"/>
                  </a:lnTo>
                  <a:lnTo>
                    <a:pt x="598" y="1"/>
                  </a:lnTo>
                  <a:lnTo>
                    <a:pt x="54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0"/>
            <p:cNvSpPr/>
            <p:nvPr/>
          </p:nvSpPr>
          <p:spPr>
            <a:xfrm>
              <a:off x="-5271084" y="2434841"/>
              <a:ext cx="5288" cy="61217"/>
            </a:xfrm>
            <a:custGeom>
              <a:rect b="b" l="l" r="r" t="t"/>
              <a:pathLst>
                <a:path extrusionOk="0" fill="none" h="3149" w="272">
                  <a:moveTo>
                    <a:pt x="272" y="0"/>
                  </a:moveTo>
                  <a:lnTo>
                    <a:pt x="272" y="0"/>
                  </a:lnTo>
                  <a:lnTo>
                    <a:pt x="54" y="1466"/>
                  </a:lnTo>
                  <a:lnTo>
                    <a:pt x="0" y="2768"/>
                  </a:lnTo>
                  <a:lnTo>
                    <a:pt x="0" y="2768"/>
                  </a:lnTo>
                  <a:lnTo>
                    <a:pt x="0" y="3148"/>
                  </a:lnTo>
                  <a:lnTo>
                    <a:pt x="0" y="3148"/>
                  </a:lnTo>
                  <a:lnTo>
                    <a:pt x="0" y="2823"/>
                  </a:lnTo>
                  <a:lnTo>
                    <a:pt x="0" y="2823"/>
                  </a:lnTo>
                  <a:lnTo>
                    <a:pt x="54" y="1466"/>
                  </a:lnTo>
                  <a:lnTo>
                    <a:pt x="272" y="0"/>
                  </a:lnTo>
                  <a:lnTo>
                    <a:pt x="272" y="0"/>
                  </a:lnTo>
                  <a:lnTo>
                    <a:pt x="27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0"/>
            <p:cNvSpPr/>
            <p:nvPr/>
          </p:nvSpPr>
          <p:spPr>
            <a:xfrm>
              <a:off x="-5155027" y="2402123"/>
              <a:ext cx="250076" cy="206822"/>
            </a:xfrm>
            <a:custGeom>
              <a:rect b="b" l="l" r="r" t="t"/>
              <a:pathLst>
                <a:path extrusionOk="0" fill="none" h="10639" w="12864">
                  <a:moveTo>
                    <a:pt x="10366" y="1"/>
                  </a:moveTo>
                  <a:lnTo>
                    <a:pt x="10366" y="1"/>
                  </a:lnTo>
                  <a:lnTo>
                    <a:pt x="7707" y="924"/>
                  </a:lnTo>
                  <a:lnTo>
                    <a:pt x="6350" y="1358"/>
                  </a:lnTo>
                  <a:lnTo>
                    <a:pt x="5048" y="1792"/>
                  </a:lnTo>
                  <a:lnTo>
                    <a:pt x="3745" y="2118"/>
                  </a:lnTo>
                  <a:lnTo>
                    <a:pt x="2443" y="2389"/>
                  </a:lnTo>
                  <a:lnTo>
                    <a:pt x="1194" y="2606"/>
                  </a:lnTo>
                  <a:lnTo>
                    <a:pt x="0" y="2715"/>
                  </a:lnTo>
                  <a:lnTo>
                    <a:pt x="814" y="6025"/>
                  </a:lnTo>
                  <a:lnTo>
                    <a:pt x="814" y="6025"/>
                  </a:lnTo>
                  <a:lnTo>
                    <a:pt x="869" y="6297"/>
                  </a:lnTo>
                  <a:lnTo>
                    <a:pt x="1954" y="10639"/>
                  </a:lnTo>
                  <a:lnTo>
                    <a:pt x="1954" y="10639"/>
                  </a:lnTo>
                  <a:lnTo>
                    <a:pt x="2877" y="10530"/>
                  </a:lnTo>
                  <a:lnTo>
                    <a:pt x="3745" y="10367"/>
                  </a:lnTo>
                  <a:lnTo>
                    <a:pt x="3745" y="10367"/>
                  </a:lnTo>
                  <a:lnTo>
                    <a:pt x="5156" y="10096"/>
                  </a:lnTo>
                  <a:lnTo>
                    <a:pt x="6567" y="9716"/>
                  </a:lnTo>
                  <a:lnTo>
                    <a:pt x="6567" y="9716"/>
                  </a:lnTo>
                  <a:lnTo>
                    <a:pt x="7761" y="9390"/>
                  </a:lnTo>
                  <a:lnTo>
                    <a:pt x="8467" y="9173"/>
                  </a:lnTo>
                  <a:lnTo>
                    <a:pt x="8521" y="9173"/>
                  </a:lnTo>
                  <a:lnTo>
                    <a:pt x="8521" y="9173"/>
                  </a:lnTo>
                  <a:lnTo>
                    <a:pt x="10692" y="8359"/>
                  </a:lnTo>
                  <a:lnTo>
                    <a:pt x="12863" y="7545"/>
                  </a:lnTo>
                  <a:lnTo>
                    <a:pt x="12863" y="7491"/>
                  </a:lnTo>
                  <a:lnTo>
                    <a:pt x="1036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0"/>
            <p:cNvSpPr/>
            <p:nvPr/>
          </p:nvSpPr>
          <p:spPr>
            <a:xfrm>
              <a:off x="-5306970" y="2376812"/>
              <a:ext cx="40124" cy="157231"/>
            </a:xfrm>
            <a:custGeom>
              <a:rect b="b" l="l" r="r" t="t"/>
              <a:pathLst>
                <a:path extrusionOk="0" fill="none" h="8088" w="2064">
                  <a:moveTo>
                    <a:pt x="1" y="0"/>
                  </a:moveTo>
                  <a:lnTo>
                    <a:pt x="2063" y="8087"/>
                  </a:lnTo>
                  <a:lnTo>
                    <a:pt x="2063" y="8087"/>
                  </a:lnTo>
                  <a:lnTo>
                    <a:pt x="2063" y="8033"/>
                  </a:lnTo>
                  <a:lnTo>
                    <a:pt x="55" y="0"/>
                  </a:lnTo>
                  <a:lnTo>
                    <a:pt x="55"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0"/>
            <p:cNvSpPr/>
            <p:nvPr/>
          </p:nvSpPr>
          <p:spPr>
            <a:xfrm>
              <a:off x="-5141322" y="2695434"/>
              <a:ext cx="334485" cy="223696"/>
            </a:xfrm>
            <a:custGeom>
              <a:rect b="b" l="l" r="r" t="t"/>
              <a:pathLst>
                <a:path extrusionOk="0" h="11507" w="17206">
                  <a:moveTo>
                    <a:pt x="14709" y="1"/>
                  </a:moveTo>
                  <a:lnTo>
                    <a:pt x="13298" y="598"/>
                  </a:lnTo>
                  <a:lnTo>
                    <a:pt x="11832" y="1195"/>
                  </a:lnTo>
                  <a:lnTo>
                    <a:pt x="10476" y="1683"/>
                  </a:lnTo>
                  <a:lnTo>
                    <a:pt x="9173" y="2118"/>
                  </a:lnTo>
                  <a:lnTo>
                    <a:pt x="7870" y="2498"/>
                  </a:lnTo>
                  <a:lnTo>
                    <a:pt x="6622" y="2823"/>
                  </a:lnTo>
                  <a:lnTo>
                    <a:pt x="5374" y="3149"/>
                  </a:lnTo>
                  <a:lnTo>
                    <a:pt x="4180" y="3366"/>
                  </a:lnTo>
                  <a:lnTo>
                    <a:pt x="2986" y="3529"/>
                  </a:lnTo>
                  <a:lnTo>
                    <a:pt x="1846" y="3583"/>
                  </a:lnTo>
                  <a:lnTo>
                    <a:pt x="1249" y="5754"/>
                  </a:lnTo>
                  <a:lnTo>
                    <a:pt x="489" y="8576"/>
                  </a:lnTo>
                  <a:lnTo>
                    <a:pt x="1" y="10856"/>
                  </a:lnTo>
                  <a:lnTo>
                    <a:pt x="706" y="11181"/>
                  </a:lnTo>
                  <a:lnTo>
                    <a:pt x="1520" y="11398"/>
                  </a:lnTo>
                  <a:lnTo>
                    <a:pt x="2389" y="11507"/>
                  </a:lnTo>
                  <a:lnTo>
                    <a:pt x="4071" y="11507"/>
                  </a:lnTo>
                  <a:lnTo>
                    <a:pt x="4831" y="11453"/>
                  </a:lnTo>
                  <a:lnTo>
                    <a:pt x="5645" y="11344"/>
                  </a:lnTo>
                  <a:lnTo>
                    <a:pt x="6514" y="11181"/>
                  </a:lnTo>
                  <a:lnTo>
                    <a:pt x="8250" y="10801"/>
                  </a:lnTo>
                  <a:lnTo>
                    <a:pt x="9987" y="10313"/>
                  </a:lnTo>
                  <a:lnTo>
                    <a:pt x="11832" y="9716"/>
                  </a:lnTo>
                  <a:lnTo>
                    <a:pt x="13623" y="9065"/>
                  </a:lnTo>
                  <a:lnTo>
                    <a:pt x="15469" y="8359"/>
                  </a:lnTo>
                  <a:lnTo>
                    <a:pt x="17205" y="7599"/>
                  </a:lnTo>
                  <a:lnTo>
                    <a:pt x="17205" y="7491"/>
                  </a:lnTo>
                  <a:lnTo>
                    <a:pt x="14709"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0"/>
            <p:cNvSpPr/>
            <p:nvPr/>
          </p:nvSpPr>
          <p:spPr>
            <a:xfrm>
              <a:off x="-5141322" y="2695434"/>
              <a:ext cx="334485" cy="223696"/>
            </a:xfrm>
            <a:custGeom>
              <a:rect b="b" l="l" r="r" t="t"/>
              <a:pathLst>
                <a:path extrusionOk="0" fill="none" h="11507" w="17206">
                  <a:moveTo>
                    <a:pt x="14709" y="1"/>
                  </a:moveTo>
                  <a:lnTo>
                    <a:pt x="14709" y="1"/>
                  </a:lnTo>
                  <a:lnTo>
                    <a:pt x="13298" y="598"/>
                  </a:lnTo>
                  <a:lnTo>
                    <a:pt x="11832" y="1195"/>
                  </a:lnTo>
                  <a:lnTo>
                    <a:pt x="11832" y="1195"/>
                  </a:lnTo>
                  <a:lnTo>
                    <a:pt x="10476" y="1683"/>
                  </a:lnTo>
                  <a:lnTo>
                    <a:pt x="9173" y="2118"/>
                  </a:lnTo>
                  <a:lnTo>
                    <a:pt x="7870" y="2498"/>
                  </a:lnTo>
                  <a:lnTo>
                    <a:pt x="6622" y="2823"/>
                  </a:lnTo>
                  <a:lnTo>
                    <a:pt x="5374" y="3149"/>
                  </a:lnTo>
                  <a:lnTo>
                    <a:pt x="4180" y="3366"/>
                  </a:lnTo>
                  <a:lnTo>
                    <a:pt x="2986" y="3529"/>
                  </a:lnTo>
                  <a:lnTo>
                    <a:pt x="1846" y="3583"/>
                  </a:lnTo>
                  <a:lnTo>
                    <a:pt x="1846" y="3583"/>
                  </a:lnTo>
                  <a:lnTo>
                    <a:pt x="1249" y="5754"/>
                  </a:lnTo>
                  <a:lnTo>
                    <a:pt x="1249" y="5754"/>
                  </a:lnTo>
                  <a:lnTo>
                    <a:pt x="489" y="8576"/>
                  </a:lnTo>
                  <a:lnTo>
                    <a:pt x="1" y="10856"/>
                  </a:lnTo>
                  <a:lnTo>
                    <a:pt x="1" y="10856"/>
                  </a:lnTo>
                  <a:lnTo>
                    <a:pt x="706" y="11181"/>
                  </a:lnTo>
                  <a:lnTo>
                    <a:pt x="1520" y="11398"/>
                  </a:lnTo>
                  <a:lnTo>
                    <a:pt x="2389" y="11507"/>
                  </a:lnTo>
                  <a:lnTo>
                    <a:pt x="3311" y="11507"/>
                  </a:lnTo>
                  <a:lnTo>
                    <a:pt x="3311" y="11507"/>
                  </a:lnTo>
                  <a:lnTo>
                    <a:pt x="4071" y="11507"/>
                  </a:lnTo>
                  <a:lnTo>
                    <a:pt x="4831" y="11453"/>
                  </a:lnTo>
                  <a:lnTo>
                    <a:pt x="5645" y="11344"/>
                  </a:lnTo>
                  <a:lnTo>
                    <a:pt x="6514" y="11181"/>
                  </a:lnTo>
                  <a:lnTo>
                    <a:pt x="8250" y="10801"/>
                  </a:lnTo>
                  <a:lnTo>
                    <a:pt x="9987" y="10313"/>
                  </a:lnTo>
                  <a:lnTo>
                    <a:pt x="11832" y="9716"/>
                  </a:lnTo>
                  <a:lnTo>
                    <a:pt x="13623" y="9065"/>
                  </a:lnTo>
                  <a:lnTo>
                    <a:pt x="15469" y="8359"/>
                  </a:lnTo>
                  <a:lnTo>
                    <a:pt x="17205" y="7599"/>
                  </a:lnTo>
                  <a:lnTo>
                    <a:pt x="17205" y="7491"/>
                  </a:lnTo>
                  <a:lnTo>
                    <a:pt x="147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0"/>
            <p:cNvSpPr/>
            <p:nvPr/>
          </p:nvSpPr>
          <p:spPr>
            <a:xfrm>
              <a:off x="-4921864" y="3025681"/>
              <a:ext cx="77041" cy="26400"/>
            </a:xfrm>
            <a:custGeom>
              <a:rect b="b" l="l" r="r" t="t"/>
              <a:pathLst>
                <a:path extrusionOk="0" h="1358" w="3963">
                  <a:moveTo>
                    <a:pt x="3963" y="1"/>
                  </a:moveTo>
                  <a:lnTo>
                    <a:pt x="1900" y="706"/>
                  </a:lnTo>
                  <a:lnTo>
                    <a:pt x="1" y="1357"/>
                  </a:lnTo>
                  <a:lnTo>
                    <a:pt x="1900" y="760"/>
                  </a:lnTo>
                  <a:lnTo>
                    <a:pt x="3963" y="1"/>
                  </a:ln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0"/>
            <p:cNvSpPr/>
            <p:nvPr/>
          </p:nvSpPr>
          <p:spPr>
            <a:xfrm>
              <a:off x="-4921864" y="2987695"/>
              <a:ext cx="165668" cy="64385"/>
            </a:xfrm>
            <a:custGeom>
              <a:rect b="b" l="l" r="r" t="t"/>
              <a:pathLst>
                <a:path extrusionOk="0" fill="none" h="3312" w="8522">
                  <a:moveTo>
                    <a:pt x="8522" y="1"/>
                  </a:moveTo>
                  <a:lnTo>
                    <a:pt x="8522" y="1"/>
                  </a:lnTo>
                  <a:lnTo>
                    <a:pt x="6134" y="1032"/>
                  </a:lnTo>
                  <a:lnTo>
                    <a:pt x="3963" y="1955"/>
                  </a:lnTo>
                  <a:lnTo>
                    <a:pt x="1900" y="2660"/>
                  </a:lnTo>
                  <a:lnTo>
                    <a:pt x="1" y="3311"/>
                  </a:lnTo>
                  <a:lnTo>
                    <a:pt x="1" y="3311"/>
                  </a:lnTo>
                  <a:lnTo>
                    <a:pt x="1900" y="2714"/>
                  </a:lnTo>
                  <a:lnTo>
                    <a:pt x="3963" y="1955"/>
                  </a:lnTo>
                  <a:lnTo>
                    <a:pt x="6134" y="1032"/>
                  </a:lnTo>
                  <a:lnTo>
                    <a:pt x="8522" y="1"/>
                  </a:lnTo>
                  <a:lnTo>
                    <a:pt x="852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0"/>
            <p:cNvSpPr/>
            <p:nvPr/>
          </p:nvSpPr>
          <p:spPr>
            <a:xfrm>
              <a:off x="-5420908" y="1923122"/>
              <a:ext cx="371401" cy="233202"/>
            </a:xfrm>
            <a:custGeom>
              <a:rect b="b" l="l" r="r" t="t"/>
              <a:pathLst>
                <a:path extrusionOk="0" h="11996" w="19105">
                  <a:moveTo>
                    <a:pt x="1683" y="2714"/>
                  </a:moveTo>
                  <a:lnTo>
                    <a:pt x="1574" y="3800"/>
                  </a:lnTo>
                  <a:lnTo>
                    <a:pt x="1574" y="4777"/>
                  </a:lnTo>
                  <a:lnTo>
                    <a:pt x="1629" y="3800"/>
                  </a:lnTo>
                  <a:lnTo>
                    <a:pt x="1683" y="2714"/>
                  </a:lnTo>
                  <a:close/>
                  <a:moveTo>
                    <a:pt x="0" y="1"/>
                  </a:moveTo>
                  <a:lnTo>
                    <a:pt x="0" y="109"/>
                  </a:lnTo>
                  <a:lnTo>
                    <a:pt x="1737" y="7056"/>
                  </a:lnTo>
                  <a:lnTo>
                    <a:pt x="0" y="1"/>
                  </a:lnTo>
                  <a:close/>
                  <a:moveTo>
                    <a:pt x="1574" y="5428"/>
                  </a:moveTo>
                  <a:lnTo>
                    <a:pt x="1574" y="5917"/>
                  </a:lnTo>
                  <a:lnTo>
                    <a:pt x="1737" y="7056"/>
                  </a:lnTo>
                  <a:lnTo>
                    <a:pt x="1846" y="7328"/>
                  </a:lnTo>
                  <a:lnTo>
                    <a:pt x="1737" y="6676"/>
                  </a:lnTo>
                  <a:lnTo>
                    <a:pt x="1629" y="6079"/>
                  </a:lnTo>
                  <a:lnTo>
                    <a:pt x="1574" y="5428"/>
                  </a:lnTo>
                  <a:close/>
                  <a:moveTo>
                    <a:pt x="1846" y="7328"/>
                  </a:moveTo>
                  <a:lnTo>
                    <a:pt x="1846" y="7382"/>
                  </a:lnTo>
                  <a:lnTo>
                    <a:pt x="1846" y="7436"/>
                  </a:lnTo>
                  <a:lnTo>
                    <a:pt x="1900" y="7545"/>
                  </a:lnTo>
                  <a:lnTo>
                    <a:pt x="1846" y="7328"/>
                  </a:lnTo>
                  <a:close/>
                  <a:moveTo>
                    <a:pt x="16662" y="2552"/>
                  </a:moveTo>
                  <a:lnTo>
                    <a:pt x="14383" y="3257"/>
                  </a:lnTo>
                  <a:lnTo>
                    <a:pt x="13243" y="3529"/>
                  </a:lnTo>
                  <a:lnTo>
                    <a:pt x="12103" y="3800"/>
                  </a:lnTo>
                  <a:lnTo>
                    <a:pt x="11018" y="4071"/>
                  </a:lnTo>
                  <a:lnTo>
                    <a:pt x="9932" y="4234"/>
                  </a:lnTo>
                  <a:lnTo>
                    <a:pt x="8847" y="4343"/>
                  </a:lnTo>
                  <a:lnTo>
                    <a:pt x="7870" y="4397"/>
                  </a:lnTo>
                  <a:lnTo>
                    <a:pt x="8033" y="5048"/>
                  </a:lnTo>
                  <a:lnTo>
                    <a:pt x="9770" y="11995"/>
                  </a:lnTo>
                  <a:lnTo>
                    <a:pt x="10855" y="11941"/>
                  </a:lnTo>
                  <a:lnTo>
                    <a:pt x="11940" y="11778"/>
                  </a:lnTo>
                  <a:lnTo>
                    <a:pt x="13080" y="11561"/>
                  </a:lnTo>
                  <a:lnTo>
                    <a:pt x="14220" y="11290"/>
                  </a:lnTo>
                  <a:lnTo>
                    <a:pt x="15414" y="10964"/>
                  </a:lnTo>
                  <a:lnTo>
                    <a:pt x="16608" y="10638"/>
                  </a:lnTo>
                  <a:lnTo>
                    <a:pt x="19105" y="9770"/>
                  </a:lnTo>
                  <a:lnTo>
                    <a:pt x="16662" y="2552"/>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0"/>
            <p:cNvSpPr/>
            <p:nvPr/>
          </p:nvSpPr>
          <p:spPr>
            <a:xfrm>
              <a:off x="-5263697" y="2030741"/>
              <a:ext cx="1069" cy="40124"/>
            </a:xfrm>
            <a:custGeom>
              <a:rect b="b" l="l" r="r" t="t"/>
              <a:pathLst>
                <a:path extrusionOk="0" fill="none" h="2064" w="55">
                  <a:moveTo>
                    <a:pt x="0" y="1"/>
                  </a:moveTo>
                  <a:lnTo>
                    <a:pt x="0" y="1"/>
                  </a:lnTo>
                  <a:lnTo>
                    <a:pt x="54" y="815"/>
                  </a:lnTo>
                  <a:lnTo>
                    <a:pt x="54" y="815"/>
                  </a:lnTo>
                  <a:lnTo>
                    <a:pt x="54" y="1412"/>
                  </a:lnTo>
                  <a:lnTo>
                    <a:pt x="0" y="2063"/>
                  </a:lnTo>
                  <a:lnTo>
                    <a:pt x="0" y="2063"/>
                  </a:lnTo>
                  <a:lnTo>
                    <a:pt x="54" y="1412"/>
                  </a:lnTo>
                  <a:lnTo>
                    <a:pt x="54" y="815"/>
                  </a:lnTo>
                  <a:lnTo>
                    <a:pt x="54" y="81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0"/>
            <p:cNvSpPr/>
            <p:nvPr/>
          </p:nvSpPr>
          <p:spPr>
            <a:xfrm>
              <a:off x="-5390309" y="1975882"/>
              <a:ext cx="6337" cy="93915"/>
            </a:xfrm>
            <a:custGeom>
              <a:rect b="b" l="l" r="r" t="t"/>
              <a:pathLst>
                <a:path extrusionOk="0" fill="none" h="4831" w="326">
                  <a:moveTo>
                    <a:pt x="109" y="0"/>
                  </a:moveTo>
                  <a:lnTo>
                    <a:pt x="109" y="0"/>
                  </a:lnTo>
                  <a:lnTo>
                    <a:pt x="0" y="1086"/>
                  </a:lnTo>
                  <a:lnTo>
                    <a:pt x="0" y="2063"/>
                  </a:lnTo>
                  <a:lnTo>
                    <a:pt x="0" y="2063"/>
                  </a:lnTo>
                  <a:lnTo>
                    <a:pt x="0" y="3203"/>
                  </a:lnTo>
                  <a:lnTo>
                    <a:pt x="163" y="4342"/>
                  </a:lnTo>
                  <a:lnTo>
                    <a:pt x="272" y="4614"/>
                  </a:lnTo>
                  <a:lnTo>
                    <a:pt x="272" y="4668"/>
                  </a:lnTo>
                  <a:lnTo>
                    <a:pt x="272" y="4668"/>
                  </a:lnTo>
                  <a:lnTo>
                    <a:pt x="272" y="4722"/>
                  </a:lnTo>
                  <a:lnTo>
                    <a:pt x="272" y="4722"/>
                  </a:lnTo>
                  <a:lnTo>
                    <a:pt x="326" y="4831"/>
                  </a:lnTo>
                  <a:lnTo>
                    <a:pt x="272" y="4614"/>
                  </a:lnTo>
                  <a:lnTo>
                    <a:pt x="272" y="4614"/>
                  </a:lnTo>
                  <a:lnTo>
                    <a:pt x="163" y="3962"/>
                  </a:lnTo>
                  <a:lnTo>
                    <a:pt x="55" y="3365"/>
                  </a:lnTo>
                  <a:lnTo>
                    <a:pt x="0" y="2714"/>
                  </a:lnTo>
                  <a:lnTo>
                    <a:pt x="0" y="2063"/>
                  </a:lnTo>
                  <a:lnTo>
                    <a:pt x="0" y="2063"/>
                  </a:lnTo>
                  <a:lnTo>
                    <a:pt x="55" y="1086"/>
                  </a:lnTo>
                  <a:lnTo>
                    <a:pt x="109" y="0"/>
                  </a:lnTo>
                  <a:lnTo>
                    <a:pt x="109" y="0"/>
                  </a:lnTo>
                  <a:lnTo>
                    <a:pt x="10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0"/>
            <p:cNvSpPr/>
            <p:nvPr/>
          </p:nvSpPr>
          <p:spPr>
            <a:xfrm>
              <a:off x="-5267934" y="1972713"/>
              <a:ext cx="218428" cy="183611"/>
            </a:xfrm>
            <a:custGeom>
              <a:rect b="b" l="l" r="r" t="t"/>
              <a:pathLst>
                <a:path extrusionOk="0" fill="none" h="9445" w="11236">
                  <a:moveTo>
                    <a:pt x="8793" y="1"/>
                  </a:moveTo>
                  <a:lnTo>
                    <a:pt x="8793" y="1"/>
                  </a:lnTo>
                  <a:lnTo>
                    <a:pt x="6514" y="706"/>
                  </a:lnTo>
                  <a:lnTo>
                    <a:pt x="5374" y="978"/>
                  </a:lnTo>
                  <a:lnTo>
                    <a:pt x="4234" y="1249"/>
                  </a:lnTo>
                  <a:lnTo>
                    <a:pt x="3149" y="1520"/>
                  </a:lnTo>
                  <a:lnTo>
                    <a:pt x="2063" y="1683"/>
                  </a:lnTo>
                  <a:lnTo>
                    <a:pt x="978" y="1792"/>
                  </a:lnTo>
                  <a:lnTo>
                    <a:pt x="1" y="1846"/>
                  </a:lnTo>
                  <a:lnTo>
                    <a:pt x="164" y="2497"/>
                  </a:lnTo>
                  <a:lnTo>
                    <a:pt x="164" y="2497"/>
                  </a:lnTo>
                  <a:lnTo>
                    <a:pt x="1901" y="9444"/>
                  </a:lnTo>
                  <a:lnTo>
                    <a:pt x="1901" y="9444"/>
                  </a:lnTo>
                  <a:lnTo>
                    <a:pt x="2986" y="9390"/>
                  </a:lnTo>
                  <a:lnTo>
                    <a:pt x="4071" y="9227"/>
                  </a:lnTo>
                  <a:lnTo>
                    <a:pt x="5211" y="9010"/>
                  </a:lnTo>
                  <a:lnTo>
                    <a:pt x="6351" y="8739"/>
                  </a:lnTo>
                  <a:lnTo>
                    <a:pt x="7545" y="8413"/>
                  </a:lnTo>
                  <a:lnTo>
                    <a:pt x="8739" y="8087"/>
                  </a:lnTo>
                  <a:lnTo>
                    <a:pt x="11236" y="7219"/>
                  </a:lnTo>
                  <a:lnTo>
                    <a:pt x="11236" y="7219"/>
                  </a:lnTo>
                  <a:lnTo>
                    <a:pt x="879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0"/>
            <p:cNvSpPr/>
            <p:nvPr/>
          </p:nvSpPr>
          <p:spPr>
            <a:xfrm>
              <a:off x="-5420908" y="1923122"/>
              <a:ext cx="33787" cy="137188"/>
            </a:xfrm>
            <a:custGeom>
              <a:rect b="b" l="l" r="r" t="t"/>
              <a:pathLst>
                <a:path extrusionOk="0" fill="none" h="7057" w="1738">
                  <a:moveTo>
                    <a:pt x="0" y="1"/>
                  </a:moveTo>
                  <a:lnTo>
                    <a:pt x="1737" y="7056"/>
                  </a:lnTo>
                  <a:lnTo>
                    <a:pt x="1737" y="7056"/>
                  </a:lnTo>
                  <a:lnTo>
                    <a:pt x="1737" y="7056"/>
                  </a:lnTo>
                  <a:lnTo>
                    <a:pt x="0" y="109"/>
                  </a:lnTo>
                  <a:lnTo>
                    <a:pt x="0" y="109"/>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0"/>
            <p:cNvSpPr/>
            <p:nvPr/>
          </p:nvSpPr>
          <p:spPr>
            <a:xfrm>
              <a:off x="-5308020" y="2254418"/>
              <a:ext cx="354527" cy="201534"/>
            </a:xfrm>
            <a:custGeom>
              <a:rect b="b" l="l" r="r" t="t"/>
              <a:pathLst>
                <a:path extrusionOk="0" h="10367" w="18237">
                  <a:moveTo>
                    <a:pt x="1" y="6025"/>
                  </a:moveTo>
                  <a:lnTo>
                    <a:pt x="55" y="6188"/>
                  </a:lnTo>
                  <a:lnTo>
                    <a:pt x="55" y="6134"/>
                  </a:lnTo>
                  <a:lnTo>
                    <a:pt x="1" y="6025"/>
                  </a:lnTo>
                  <a:close/>
                  <a:moveTo>
                    <a:pt x="6622" y="7002"/>
                  </a:moveTo>
                  <a:lnTo>
                    <a:pt x="6459" y="7925"/>
                  </a:lnTo>
                  <a:lnTo>
                    <a:pt x="6242" y="9010"/>
                  </a:lnTo>
                  <a:lnTo>
                    <a:pt x="6149" y="9475"/>
                  </a:lnTo>
                  <a:lnTo>
                    <a:pt x="6242" y="9119"/>
                  </a:lnTo>
                  <a:lnTo>
                    <a:pt x="6459" y="8033"/>
                  </a:lnTo>
                  <a:lnTo>
                    <a:pt x="6622" y="7056"/>
                  </a:lnTo>
                  <a:lnTo>
                    <a:pt x="6622" y="7002"/>
                  </a:lnTo>
                  <a:close/>
                  <a:moveTo>
                    <a:pt x="15686" y="1"/>
                  </a:moveTo>
                  <a:lnTo>
                    <a:pt x="14166" y="543"/>
                  </a:lnTo>
                  <a:lnTo>
                    <a:pt x="12646" y="1032"/>
                  </a:lnTo>
                  <a:lnTo>
                    <a:pt x="11127" y="1466"/>
                  </a:lnTo>
                  <a:lnTo>
                    <a:pt x="9661" y="1846"/>
                  </a:lnTo>
                  <a:lnTo>
                    <a:pt x="9553" y="1846"/>
                  </a:lnTo>
                  <a:lnTo>
                    <a:pt x="8359" y="2117"/>
                  </a:lnTo>
                  <a:lnTo>
                    <a:pt x="7165" y="2280"/>
                  </a:lnTo>
                  <a:lnTo>
                    <a:pt x="5862" y="2389"/>
                  </a:lnTo>
                  <a:lnTo>
                    <a:pt x="6513" y="5102"/>
                  </a:lnTo>
                  <a:lnTo>
                    <a:pt x="6568" y="5157"/>
                  </a:lnTo>
                  <a:lnTo>
                    <a:pt x="7870" y="10313"/>
                  </a:lnTo>
                  <a:lnTo>
                    <a:pt x="9064" y="10204"/>
                  </a:lnTo>
                  <a:lnTo>
                    <a:pt x="10313" y="9987"/>
                  </a:lnTo>
                  <a:lnTo>
                    <a:pt x="11615" y="9716"/>
                  </a:lnTo>
                  <a:lnTo>
                    <a:pt x="12918" y="9390"/>
                  </a:lnTo>
                  <a:lnTo>
                    <a:pt x="14220" y="8956"/>
                  </a:lnTo>
                  <a:lnTo>
                    <a:pt x="15577" y="8522"/>
                  </a:lnTo>
                  <a:lnTo>
                    <a:pt x="18236" y="7599"/>
                  </a:lnTo>
                  <a:lnTo>
                    <a:pt x="18182" y="7545"/>
                  </a:lnTo>
                  <a:lnTo>
                    <a:pt x="18182" y="7490"/>
                  </a:lnTo>
                  <a:lnTo>
                    <a:pt x="15686" y="1"/>
                  </a:lnTo>
                  <a:close/>
                  <a:moveTo>
                    <a:pt x="6149" y="9475"/>
                  </a:moveTo>
                  <a:lnTo>
                    <a:pt x="5916" y="10367"/>
                  </a:lnTo>
                  <a:lnTo>
                    <a:pt x="5971" y="10367"/>
                  </a:lnTo>
                  <a:lnTo>
                    <a:pt x="6149" y="9475"/>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0"/>
            <p:cNvSpPr/>
            <p:nvPr/>
          </p:nvSpPr>
          <p:spPr>
            <a:xfrm>
              <a:off x="-5265816" y="2391587"/>
              <a:ext cx="7407" cy="43273"/>
            </a:xfrm>
            <a:custGeom>
              <a:rect b="b" l="l" r="r" t="t"/>
              <a:pathLst>
                <a:path extrusionOk="0" fill="none" h="2226" w="381">
                  <a:moveTo>
                    <a:pt x="380" y="0"/>
                  </a:moveTo>
                  <a:lnTo>
                    <a:pt x="380" y="0"/>
                  </a:lnTo>
                  <a:lnTo>
                    <a:pt x="163" y="1194"/>
                  </a:lnTo>
                  <a:lnTo>
                    <a:pt x="1" y="2225"/>
                  </a:lnTo>
                  <a:lnTo>
                    <a:pt x="1" y="2225"/>
                  </a:lnTo>
                  <a:lnTo>
                    <a:pt x="1" y="2225"/>
                  </a:lnTo>
                  <a:lnTo>
                    <a:pt x="1" y="2225"/>
                  </a:lnTo>
                  <a:lnTo>
                    <a:pt x="163" y="1194"/>
                  </a:lnTo>
                  <a:lnTo>
                    <a:pt x="38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0"/>
            <p:cNvSpPr/>
            <p:nvPr/>
          </p:nvSpPr>
          <p:spPr>
            <a:xfrm>
              <a:off x="-5308020" y="2371525"/>
              <a:ext cx="1069" cy="3188"/>
            </a:xfrm>
            <a:custGeom>
              <a:rect b="b" l="l" r="r" t="t"/>
              <a:pathLst>
                <a:path extrusionOk="0" fill="none" h="164" w="55">
                  <a:moveTo>
                    <a:pt x="1" y="1"/>
                  </a:moveTo>
                  <a:lnTo>
                    <a:pt x="1" y="1"/>
                  </a:lnTo>
                  <a:lnTo>
                    <a:pt x="55" y="110"/>
                  </a:lnTo>
                  <a:lnTo>
                    <a:pt x="55" y="164"/>
                  </a:lnTo>
                  <a:lnTo>
                    <a:pt x="55" y="164"/>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0"/>
            <p:cNvSpPr/>
            <p:nvPr/>
          </p:nvSpPr>
          <p:spPr>
            <a:xfrm>
              <a:off x="-5193013" y="2368375"/>
              <a:ext cx="13725" cy="87577"/>
            </a:xfrm>
            <a:custGeom>
              <a:rect b="b" l="l" r="r" t="t"/>
              <a:pathLst>
                <a:path extrusionOk="0" fill="none" h="4505" w="706">
                  <a:moveTo>
                    <a:pt x="706" y="0"/>
                  </a:moveTo>
                  <a:lnTo>
                    <a:pt x="706" y="0"/>
                  </a:lnTo>
                  <a:lnTo>
                    <a:pt x="706" y="326"/>
                  </a:lnTo>
                  <a:lnTo>
                    <a:pt x="706" y="326"/>
                  </a:lnTo>
                  <a:lnTo>
                    <a:pt x="706" y="1194"/>
                  </a:lnTo>
                  <a:lnTo>
                    <a:pt x="543" y="2171"/>
                  </a:lnTo>
                  <a:lnTo>
                    <a:pt x="326" y="3257"/>
                  </a:lnTo>
                  <a:lnTo>
                    <a:pt x="0" y="4505"/>
                  </a:lnTo>
                  <a:lnTo>
                    <a:pt x="0" y="4505"/>
                  </a:lnTo>
                  <a:lnTo>
                    <a:pt x="55" y="4505"/>
                  </a:lnTo>
                  <a:lnTo>
                    <a:pt x="55" y="4505"/>
                  </a:lnTo>
                  <a:lnTo>
                    <a:pt x="326" y="3148"/>
                  </a:lnTo>
                  <a:lnTo>
                    <a:pt x="543" y="2063"/>
                  </a:lnTo>
                  <a:lnTo>
                    <a:pt x="706" y="1140"/>
                  </a:lnTo>
                  <a:lnTo>
                    <a:pt x="706" y="380"/>
                  </a:lnTo>
                  <a:lnTo>
                    <a:pt x="706" y="380"/>
                  </a:lnTo>
                  <a:lnTo>
                    <a:pt x="70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0"/>
            <p:cNvSpPr/>
            <p:nvPr/>
          </p:nvSpPr>
          <p:spPr>
            <a:xfrm>
              <a:off x="-5194062" y="2254418"/>
              <a:ext cx="240570" cy="200485"/>
            </a:xfrm>
            <a:custGeom>
              <a:rect b="b" l="l" r="r" t="t"/>
              <a:pathLst>
                <a:path extrusionOk="0" fill="none" h="10313" w="12375">
                  <a:moveTo>
                    <a:pt x="9824" y="1"/>
                  </a:moveTo>
                  <a:lnTo>
                    <a:pt x="9824" y="1"/>
                  </a:lnTo>
                  <a:lnTo>
                    <a:pt x="8304" y="543"/>
                  </a:lnTo>
                  <a:lnTo>
                    <a:pt x="6784" y="1032"/>
                  </a:lnTo>
                  <a:lnTo>
                    <a:pt x="5265" y="1466"/>
                  </a:lnTo>
                  <a:lnTo>
                    <a:pt x="3799" y="1846"/>
                  </a:lnTo>
                  <a:lnTo>
                    <a:pt x="3691" y="1846"/>
                  </a:lnTo>
                  <a:lnTo>
                    <a:pt x="3691" y="1846"/>
                  </a:lnTo>
                  <a:lnTo>
                    <a:pt x="2497" y="2117"/>
                  </a:lnTo>
                  <a:lnTo>
                    <a:pt x="1303" y="2280"/>
                  </a:lnTo>
                  <a:lnTo>
                    <a:pt x="1303" y="2280"/>
                  </a:lnTo>
                  <a:lnTo>
                    <a:pt x="0" y="2389"/>
                  </a:lnTo>
                  <a:lnTo>
                    <a:pt x="651" y="5102"/>
                  </a:lnTo>
                  <a:lnTo>
                    <a:pt x="651" y="5102"/>
                  </a:lnTo>
                  <a:lnTo>
                    <a:pt x="706" y="5157"/>
                  </a:lnTo>
                  <a:lnTo>
                    <a:pt x="2008" y="10313"/>
                  </a:lnTo>
                  <a:lnTo>
                    <a:pt x="2008" y="10313"/>
                  </a:lnTo>
                  <a:lnTo>
                    <a:pt x="3202" y="10204"/>
                  </a:lnTo>
                  <a:lnTo>
                    <a:pt x="4451" y="9987"/>
                  </a:lnTo>
                  <a:lnTo>
                    <a:pt x="5753" y="9716"/>
                  </a:lnTo>
                  <a:lnTo>
                    <a:pt x="7056" y="9390"/>
                  </a:lnTo>
                  <a:lnTo>
                    <a:pt x="8358" y="8956"/>
                  </a:lnTo>
                  <a:lnTo>
                    <a:pt x="9715" y="8522"/>
                  </a:lnTo>
                  <a:lnTo>
                    <a:pt x="12374" y="7599"/>
                  </a:lnTo>
                  <a:lnTo>
                    <a:pt x="12320" y="7545"/>
                  </a:lnTo>
                  <a:lnTo>
                    <a:pt x="12320" y="7490"/>
                  </a:lnTo>
                  <a:lnTo>
                    <a:pt x="982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0"/>
            <p:cNvSpPr/>
            <p:nvPr/>
          </p:nvSpPr>
          <p:spPr>
            <a:xfrm>
              <a:off x="-5347055" y="2215383"/>
              <a:ext cx="19" cy="19"/>
            </a:xfrm>
            <a:custGeom>
              <a:rect b="b" l="l" r="r" t="t"/>
              <a:pathLst>
                <a:path extrusionOk="0" fill="none" h="1" w="1">
                  <a:moveTo>
                    <a:pt x="0" y="0"/>
                  </a:moveTo>
                  <a:lnTo>
                    <a:pt x="0"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0"/>
            <p:cNvSpPr/>
            <p:nvPr/>
          </p:nvSpPr>
          <p:spPr>
            <a:xfrm>
              <a:off x="-5117041" y="2548779"/>
              <a:ext cx="261662" cy="215259"/>
            </a:xfrm>
            <a:custGeom>
              <a:rect b="b" l="l" r="r" t="t"/>
              <a:pathLst>
                <a:path extrusionOk="0" h="11073" w="13460">
                  <a:moveTo>
                    <a:pt x="10909" y="1"/>
                  </a:moveTo>
                  <a:lnTo>
                    <a:pt x="8792" y="869"/>
                  </a:lnTo>
                  <a:lnTo>
                    <a:pt x="6621" y="1629"/>
                  </a:lnTo>
                  <a:lnTo>
                    <a:pt x="6567" y="1629"/>
                  </a:lnTo>
                  <a:lnTo>
                    <a:pt x="5807" y="1846"/>
                  </a:lnTo>
                  <a:lnTo>
                    <a:pt x="4668" y="2172"/>
                  </a:lnTo>
                  <a:lnTo>
                    <a:pt x="3202" y="2552"/>
                  </a:lnTo>
                  <a:lnTo>
                    <a:pt x="1791" y="2823"/>
                  </a:lnTo>
                  <a:lnTo>
                    <a:pt x="923" y="2986"/>
                  </a:lnTo>
                  <a:lnTo>
                    <a:pt x="0" y="3095"/>
                  </a:lnTo>
                  <a:lnTo>
                    <a:pt x="1031" y="7056"/>
                  </a:lnTo>
                  <a:lnTo>
                    <a:pt x="1086" y="7491"/>
                  </a:lnTo>
                  <a:lnTo>
                    <a:pt x="1140" y="7979"/>
                  </a:lnTo>
                  <a:lnTo>
                    <a:pt x="1086" y="8630"/>
                  </a:lnTo>
                  <a:lnTo>
                    <a:pt x="977" y="9390"/>
                  </a:lnTo>
                  <a:lnTo>
                    <a:pt x="814" y="10204"/>
                  </a:lnTo>
                  <a:lnTo>
                    <a:pt x="597" y="11073"/>
                  </a:lnTo>
                  <a:lnTo>
                    <a:pt x="1737" y="11018"/>
                  </a:lnTo>
                  <a:lnTo>
                    <a:pt x="2931" y="10856"/>
                  </a:lnTo>
                  <a:lnTo>
                    <a:pt x="4179" y="10639"/>
                  </a:lnTo>
                  <a:lnTo>
                    <a:pt x="5427" y="10367"/>
                  </a:lnTo>
                  <a:lnTo>
                    <a:pt x="6676" y="9987"/>
                  </a:lnTo>
                  <a:lnTo>
                    <a:pt x="7978" y="9607"/>
                  </a:lnTo>
                  <a:lnTo>
                    <a:pt x="9281" y="9173"/>
                  </a:lnTo>
                  <a:lnTo>
                    <a:pt x="10583" y="8739"/>
                  </a:lnTo>
                  <a:lnTo>
                    <a:pt x="12049" y="8142"/>
                  </a:lnTo>
                  <a:lnTo>
                    <a:pt x="13460" y="7545"/>
                  </a:lnTo>
                  <a:lnTo>
                    <a:pt x="13406" y="7491"/>
                  </a:lnTo>
                  <a:lnTo>
                    <a:pt x="10909" y="1"/>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0"/>
            <p:cNvSpPr/>
            <p:nvPr/>
          </p:nvSpPr>
          <p:spPr>
            <a:xfrm>
              <a:off x="-5227830" y="2590983"/>
              <a:ext cx="3188" cy="22181"/>
            </a:xfrm>
            <a:custGeom>
              <a:rect b="b" l="l" r="r" t="t"/>
              <a:pathLst>
                <a:path extrusionOk="0" fill="none" h="1141" w="164">
                  <a:moveTo>
                    <a:pt x="163" y="1"/>
                  </a:moveTo>
                  <a:lnTo>
                    <a:pt x="163" y="1"/>
                  </a:lnTo>
                  <a:lnTo>
                    <a:pt x="0" y="1141"/>
                  </a:lnTo>
                  <a:lnTo>
                    <a:pt x="0" y="1141"/>
                  </a:lnTo>
                  <a:lnTo>
                    <a:pt x="163" y="1"/>
                  </a:lnTo>
                  <a:lnTo>
                    <a:pt x="163" y="1"/>
                  </a:lnTo>
                  <a:lnTo>
                    <a:pt x="16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0"/>
            <p:cNvSpPr/>
            <p:nvPr/>
          </p:nvSpPr>
          <p:spPr>
            <a:xfrm>
              <a:off x="-5117041" y="2548779"/>
              <a:ext cx="261662" cy="215259"/>
            </a:xfrm>
            <a:custGeom>
              <a:rect b="b" l="l" r="r" t="t"/>
              <a:pathLst>
                <a:path extrusionOk="0" fill="none" h="11073" w="13460">
                  <a:moveTo>
                    <a:pt x="10909" y="1"/>
                  </a:moveTo>
                  <a:lnTo>
                    <a:pt x="10909" y="1"/>
                  </a:lnTo>
                  <a:lnTo>
                    <a:pt x="8792" y="869"/>
                  </a:lnTo>
                  <a:lnTo>
                    <a:pt x="6621" y="1629"/>
                  </a:lnTo>
                  <a:lnTo>
                    <a:pt x="6567" y="1629"/>
                  </a:lnTo>
                  <a:lnTo>
                    <a:pt x="5807" y="1846"/>
                  </a:lnTo>
                  <a:lnTo>
                    <a:pt x="5807" y="1846"/>
                  </a:lnTo>
                  <a:lnTo>
                    <a:pt x="4668" y="2172"/>
                  </a:lnTo>
                  <a:lnTo>
                    <a:pt x="4668" y="2172"/>
                  </a:lnTo>
                  <a:lnTo>
                    <a:pt x="3202" y="2552"/>
                  </a:lnTo>
                  <a:lnTo>
                    <a:pt x="1791" y="2823"/>
                  </a:lnTo>
                  <a:lnTo>
                    <a:pt x="1791" y="2823"/>
                  </a:lnTo>
                  <a:lnTo>
                    <a:pt x="923" y="2986"/>
                  </a:lnTo>
                  <a:lnTo>
                    <a:pt x="0" y="3095"/>
                  </a:lnTo>
                  <a:lnTo>
                    <a:pt x="1031" y="7056"/>
                  </a:lnTo>
                  <a:lnTo>
                    <a:pt x="1031" y="7056"/>
                  </a:lnTo>
                  <a:lnTo>
                    <a:pt x="1086" y="7491"/>
                  </a:lnTo>
                  <a:lnTo>
                    <a:pt x="1140" y="7979"/>
                  </a:lnTo>
                  <a:lnTo>
                    <a:pt x="1140" y="7979"/>
                  </a:lnTo>
                  <a:lnTo>
                    <a:pt x="1086" y="8630"/>
                  </a:lnTo>
                  <a:lnTo>
                    <a:pt x="977" y="9390"/>
                  </a:lnTo>
                  <a:lnTo>
                    <a:pt x="814" y="10204"/>
                  </a:lnTo>
                  <a:lnTo>
                    <a:pt x="597" y="11073"/>
                  </a:lnTo>
                  <a:lnTo>
                    <a:pt x="597" y="11073"/>
                  </a:lnTo>
                  <a:lnTo>
                    <a:pt x="1737" y="11018"/>
                  </a:lnTo>
                  <a:lnTo>
                    <a:pt x="2931" y="10856"/>
                  </a:lnTo>
                  <a:lnTo>
                    <a:pt x="4179" y="10639"/>
                  </a:lnTo>
                  <a:lnTo>
                    <a:pt x="5427" y="10367"/>
                  </a:lnTo>
                  <a:lnTo>
                    <a:pt x="6676" y="9987"/>
                  </a:lnTo>
                  <a:lnTo>
                    <a:pt x="7978" y="9607"/>
                  </a:lnTo>
                  <a:lnTo>
                    <a:pt x="9281" y="9173"/>
                  </a:lnTo>
                  <a:lnTo>
                    <a:pt x="10583" y="8739"/>
                  </a:lnTo>
                  <a:lnTo>
                    <a:pt x="10583" y="8739"/>
                  </a:lnTo>
                  <a:lnTo>
                    <a:pt x="12049" y="8142"/>
                  </a:lnTo>
                  <a:lnTo>
                    <a:pt x="13460" y="7545"/>
                  </a:lnTo>
                  <a:lnTo>
                    <a:pt x="13406" y="7491"/>
                  </a:lnTo>
                  <a:lnTo>
                    <a:pt x="109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0"/>
            <p:cNvSpPr/>
            <p:nvPr/>
          </p:nvSpPr>
          <p:spPr>
            <a:xfrm>
              <a:off x="-5149759" y="2843158"/>
              <a:ext cx="393563" cy="231083"/>
            </a:xfrm>
            <a:custGeom>
              <a:rect b="b" l="l" r="r" t="t"/>
              <a:pathLst>
                <a:path extrusionOk="0" h="11887" w="20245">
                  <a:moveTo>
                    <a:pt x="17639" y="0"/>
                  </a:moveTo>
                  <a:lnTo>
                    <a:pt x="15903" y="760"/>
                  </a:lnTo>
                  <a:lnTo>
                    <a:pt x="14057" y="1466"/>
                  </a:lnTo>
                  <a:lnTo>
                    <a:pt x="12266" y="2117"/>
                  </a:lnTo>
                  <a:lnTo>
                    <a:pt x="10421" y="2714"/>
                  </a:lnTo>
                  <a:lnTo>
                    <a:pt x="8684" y="3202"/>
                  </a:lnTo>
                  <a:lnTo>
                    <a:pt x="6948" y="3582"/>
                  </a:lnTo>
                  <a:lnTo>
                    <a:pt x="6079" y="3745"/>
                  </a:lnTo>
                  <a:lnTo>
                    <a:pt x="5265" y="3854"/>
                  </a:lnTo>
                  <a:lnTo>
                    <a:pt x="4505" y="3908"/>
                  </a:lnTo>
                  <a:lnTo>
                    <a:pt x="2823" y="3908"/>
                  </a:lnTo>
                  <a:lnTo>
                    <a:pt x="1954" y="3799"/>
                  </a:lnTo>
                  <a:lnTo>
                    <a:pt x="1140" y="3582"/>
                  </a:lnTo>
                  <a:lnTo>
                    <a:pt x="435" y="3257"/>
                  </a:lnTo>
                  <a:lnTo>
                    <a:pt x="218" y="4342"/>
                  </a:lnTo>
                  <a:lnTo>
                    <a:pt x="109" y="5265"/>
                  </a:lnTo>
                  <a:lnTo>
                    <a:pt x="55" y="6079"/>
                  </a:lnTo>
                  <a:lnTo>
                    <a:pt x="1" y="6730"/>
                  </a:lnTo>
                  <a:lnTo>
                    <a:pt x="55" y="7381"/>
                  </a:lnTo>
                  <a:lnTo>
                    <a:pt x="109" y="7924"/>
                  </a:lnTo>
                  <a:lnTo>
                    <a:pt x="218" y="8738"/>
                  </a:lnTo>
                  <a:lnTo>
                    <a:pt x="381" y="9118"/>
                  </a:lnTo>
                  <a:lnTo>
                    <a:pt x="489" y="9498"/>
                  </a:lnTo>
                  <a:lnTo>
                    <a:pt x="652" y="9824"/>
                  </a:lnTo>
                  <a:lnTo>
                    <a:pt x="869" y="10149"/>
                  </a:lnTo>
                  <a:lnTo>
                    <a:pt x="1086" y="10421"/>
                  </a:lnTo>
                  <a:lnTo>
                    <a:pt x="1357" y="10638"/>
                  </a:lnTo>
                  <a:lnTo>
                    <a:pt x="1629" y="10909"/>
                  </a:lnTo>
                  <a:lnTo>
                    <a:pt x="1954" y="11126"/>
                  </a:lnTo>
                  <a:lnTo>
                    <a:pt x="2280" y="11289"/>
                  </a:lnTo>
                  <a:lnTo>
                    <a:pt x="2606" y="11452"/>
                  </a:lnTo>
                  <a:lnTo>
                    <a:pt x="3420" y="11669"/>
                  </a:lnTo>
                  <a:lnTo>
                    <a:pt x="4342" y="11832"/>
                  </a:lnTo>
                  <a:lnTo>
                    <a:pt x="5319" y="11886"/>
                  </a:lnTo>
                  <a:lnTo>
                    <a:pt x="5971" y="11886"/>
                  </a:lnTo>
                  <a:lnTo>
                    <a:pt x="6676" y="11832"/>
                  </a:lnTo>
                  <a:lnTo>
                    <a:pt x="8196" y="11615"/>
                  </a:lnTo>
                  <a:lnTo>
                    <a:pt x="9878" y="11235"/>
                  </a:lnTo>
                  <a:lnTo>
                    <a:pt x="11724" y="10746"/>
                  </a:lnTo>
                  <a:lnTo>
                    <a:pt x="13623" y="10095"/>
                  </a:lnTo>
                  <a:lnTo>
                    <a:pt x="15686" y="9390"/>
                  </a:lnTo>
                  <a:lnTo>
                    <a:pt x="17857" y="8467"/>
                  </a:lnTo>
                  <a:lnTo>
                    <a:pt x="20245" y="7436"/>
                  </a:lnTo>
                  <a:lnTo>
                    <a:pt x="17639" y="0"/>
                  </a:lnTo>
                  <a:close/>
                </a:path>
              </a:pathLst>
            </a:custGeom>
            <a:solidFill>
              <a:srgbClr val="9D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0"/>
            <p:cNvSpPr/>
            <p:nvPr/>
          </p:nvSpPr>
          <p:spPr>
            <a:xfrm>
              <a:off x="-5149759" y="2843158"/>
              <a:ext cx="393563" cy="231083"/>
            </a:xfrm>
            <a:custGeom>
              <a:rect b="b" l="l" r="r" t="t"/>
              <a:pathLst>
                <a:path extrusionOk="0" fill="none" h="11887" w="20245">
                  <a:moveTo>
                    <a:pt x="17639" y="0"/>
                  </a:moveTo>
                  <a:lnTo>
                    <a:pt x="17639" y="0"/>
                  </a:lnTo>
                  <a:lnTo>
                    <a:pt x="15903" y="760"/>
                  </a:lnTo>
                  <a:lnTo>
                    <a:pt x="14057" y="1466"/>
                  </a:lnTo>
                  <a:lnTo>
                    <a:pt x="12266" y="2117"/>
                  </a:lnTo>
                  <a:lnTo>
                    <a:pt x="10421" y="2714"/>
                  </a:lnTo>
                  <a:lnTo>
                    <a:pt x="8684" y="3202"/>
                  </a:lnTo>
                  <a:lnTo>
                    <a:pt x="6948" y="3582"/>
                  </a:lnTo>
                  <a:lnTo>
                    <a:pt x="6079" y="3745"/>
                  </a:lnTo>
                  <a:lnTo>
                    <a:pt x="5265" y="3854"/>
                  </a:lnTo>
                  <a:lnTo>
                    <a:pt x="4505" y="3908"/>
                  </a:lnTo>
                  <a:lnTo>
                    <a:pt x="3745" y="3908"/>
                  </a:lnTo>
                  <a:lnTo>
                    <a:pt x="3745" y="3908"/>
                  </a:lnTo>
                  <a:lnTo>
                    <a:pt x="2823" y="3908"/>
                  </a:lnTo>
                  <a:lnTo>
                    <a:pt x="1954" y="3799"/>
                  </a:lnTo>
                  <a:lnTo>
                    <a:pt x="1140" y="3582"/>
                  </a:lnTo>
                  <a:lnTo>
                    <a:pt x="435" y="3257"/>
                  </a:lnTo>
                  <a:lnTo>
                    <a:pt x="435" y="3257"/>
                  </a:lnTo>
                  <a:lnTo>
                    <a:pt x="218" y="4342"/>
                  </a:lnTo>
                  <a:lnTo>
                    <a:pt x="109" y="5265"/>
                  </a:lnTo>
                  <a:lnTo>
                    <a:pt x="55" y="6079"/>
                  </a:lnTo>
                  <a:lnTo>
                    <a:pt x="1" y="6730"/>
                  </a:lnTo>
                  <a:lnTo>
                    <a:pt x="1" y="6730"/>
                  </a:lnTo>
                  <a:lnTo>
                    <a:pt x="55" y="7381"/>
                  </a:lnTo>
                  <a:lnTo>
                    <a:pt x="109" y="7924"/>
                  </a:lnTo>
                  <a:lnTo>
                    <a:pt x="218" y="8738"/>
                  </a:lnTo>
                  <a:lnTo>
                    <a:pt x="218" y="8738"/>
                  </a:lnTo>
                  <a:lnTo>
                    <a:pt x="218" y="8738"/>
                  </a:lnTo>
                  <a:lnTo>
                    <a:pt x="218" y="8738"/>
                  </a:lnTo>
                  <a:lnTo>
                    <a:pt x="218" y="8738"/>
                  </a:lnTo>
                  <a:lnTo>
                    <a:pt x="218" y="8738"/>
                  </a:lnTo>
                  <a:lnTo>
                    <a:pt x="381" y="9118"/>
                  </a:lnTo>
                  <a:lnTo>
                    <a:pt x="489" y="9498"/>
                  </a:lnTo>
                  <a:lnTo>
                    <a:pt x="652" y="9824"/>
                  </a:lnTo>
                  <a:lnTo>
                    <a:pt x="869" y="10149"/>
                  </a:lnTo>
                  <a:lnTo>
                    <a:pt x="1086" y="10421"/>
                  </a:lnTo>
                  <a:lnTo>
                    <a:pt x="1357" y="10638"/>
                  </a:lnTo>
                  <a:lnTo>
                    <a:pt x="1629" y="10909"/>
                  </a:lnTo>
                  <a:lnTo>
                    <a:pt x="1954" y="11126"/>
                  </a:lnTo>
                  <a:lnTo>
                    <a:pt x="2280" y="11289"/>
                  </a:lnTo>
                  <a:lnTo>
                    <a:pt x="2606" y="11452"/>
                  </a:lnTo>
                  <a:lnTo>
                    <a:pt x="3420" y="11669"/>
                  </a:lnTo>
                  <a:lnTo>
                    <a:pt x="4342" y="11832"/>
                  </a:lnTo>
                  <a:lnTo>
                    <a:pt x="5319" y="11886"/>
                  </a:lnTo>
                  <a:lnTo>
                    <a:pt x="5319" y="11886"/>
                  </a:lnTo>
                  <a:lnTo>
                    <a:pt x="5971" y="11886"/>
                  </a:lnTo>
                  <a:lnTo>
                    <a:pt x="6676" y="11832"/>
                  </a:lnTo>
                  <a:lnTo>
                    <a:pt x="8196" y="11615"/>
                  </a:lnTo>
                  <a:lnTo>
                    <a:pt x="9878" y="11235"/>
                  </a:lnTo>
                  <a:lnTo>
                    <a:pt x="11724" y="10746"/>
                  </a:lnTo>
                  <a:lnTo>
                    <a:pt x="11724" y="10746"/>
                  </a:lnTo>
                  <a:lnTo>
                    <a:pt x="13623" y="10095"/>
                  </a:lnTo>
                  <a:lnTo>
                    <a:pt x="15686" y="9390"/>
                  </a:lnTo>
                  <a:lnTo>
                    <a:pt x="17857" y="8467"/>
                  </a:lnTo>
                  <a:lnTo>
                    <a:pt x="20245" y="7436"/>
                  </a:lnTo>
                  <a:lnTo>
                    <a:pt x="1763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0"/>
            <p:cNvSpPr/>
            <p:nvPr/>
          </p:nvSpPr>
          <p:spPr>
            <a:xfrm>
              <a:off x="-5658309" y="625385"/>
              <a:ext cx="81259" cy="537049"/>
            </a:xfrm>
            <a:custGeom>
              <a:rect b="b" l="l" r="r" t="t"/>
              <a:pathLst>
                <a:path extrusionOk="0" h="27626" w="4180">
                  <a:moveTo>
                    <a:pt x="2009" y="0"/>
                  </a:moveTo>
                  <a:lnTo>
                    <a:pt x="2117" y="652"/>
                  </a:lnTo>
                  <a:lnTo>
                    <a:pt x="2172" y="1954"/>
                  </a:lnTo>
                  <a:lnTo>
                    <a:pt x="2172" y="3257"/>
                  </a:lnTo>
                  <a:lnTo>
                    <a:pt x="2063" y="4559"/>
                  </a:lnTo>
                  <a:lnTo>
                    <a:pt x="1900" y="5808"/>
                  </a:lnTo>
                  <a:lnTo>
                    <a:pt x="1683" y="7110"/>
                  </a:lnTo>
                  <a:lnTo>
                    <a:pt x="1141" y="9607"/>
                  </a:lnTo>
                  <a:lnTo>
                    <a:pt x="598" y="12158"/>
                  </a:lnTo>
                  <a:lnTo>
                    <a:pt x="326" y="13460"/>
                  </a:lnTo>
                  <a:lnTo>
                    <a:pt x="164" y="14708"/>
                  </a:lnTo>
                  <a:lnTo>
                    <a:pt x="55" y="16011"/>
                  </a:lnTo>
                  <a:lnTo>
                    <a:pt x="1" y="17259"/>
                  </a:lnTo>
                  <a:lnTo>
                    <a:pt x="109" y="18562"/>
                  </a:lnTo>
                  <a:lnTo>
                    <a:pt x="218" y="19213"/>
                  </a:lnTo>
                  <a:lnTo>
                    <a:pt x="326" y="19864"/>
                  </a:lnTo>
                  <a:lnTo>
                    <a:pt x="2120" y="26988"/>
                  </a:lnTo>
                  <a:lnTo>
                    <a:pt x="2117" y="26974"/>
                  </a:lnTo>
                  <a:lnTo>
                    <a:pt x="2063" y="26323"/>
                  </a:lnTo>
                  <a:lnTo>
                    <a:pt x="1955" y="25075"/>
                  </a:lnTo>
                  <a:lnTo>
                    <a:pt x="1955" y="23772"/>
                  </a:lnTo>
                  <a:lnTo>
                    <a:pt x="2063" y="22524"/>
                  </a:lnTo>
                  <a:lnTo>
                    <a:pt x="2280" y="21276"/>
                  </a:lnTo>
                  <a:lnTo>
                    <a:pt x="2497" y="19973"/>
                  </a:lnTo>
                  <a:lnTo>
                    <a:pt x="3040" y="17476"/>
                  </a:lnTo>
                  <a:lnTo>
                    <a:pt x="3637" y="14980"/>
                  </a:lnTo>
                  <a:lnTo>
                    <a:pt x="3854" y="13732"/>
                  </a:lnTo>
                  <a:lnTo>
                    <a:pt x="4071" y="12483"/>
                  </a:lnTo>
                  <a:lnTo>
                    <a:pt x="4180" y="11181"/>
                  </a:lnTo>
                  <a:lnTo>
                    <a:pt x="4180" y="9932"/>
                  </a:lnTo>
                  <a:lnTo>
                    <a:pt x="4071" y="8630"/>
                  </a:lnTo>
                  <a:lnTo>
                    <a:pt x="4017" y="7979"/>
                  </a:lnTo>
                  <a:lnTo>
                    <a:pt x="3854" y="7382"/>
                  </a:lnTo>
                  <a:lnTo>
                    <a:pt x="2009" y="0"/>
                  </a:lnTo>
                  <a:close/>
                  <a:moveTo>
                    <a:pt x="2120" y="26988"/>
                  </a:moveTo>
                  <a:lnTo>
                    <a:pt x="2226" y="27626"/>
                  </a:lnTo>
                  <a:lnTo>
                    <a:pt x="2280" y="27626"/>
                  </a:lnTo>
                  <a:lnTo>
                    <a:pt x="2120" y="26988"/>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0"/>
            <p:cNvSpPr/>
            <p:nvPr/>
          </p:nvSpPr>
          <p:spPr>
            <a:xfrm>
              <a:off x="-5658309" y="612729"/>
              <a:ext cx="81259" cy="549705"/>
            </a:xfrm>
            <a:custGeom>
              <a:rect b="b" l="l" r="r" t="t"/>
              <a:pathLst>
                <a:path extrusionOk="0" fill="none" h="28277" w="4180">
                  <a:moveTo>
                    <a:pt x="2280" y="28277"/>
                  </a:moveTo>
                  <a:lnTo>
                    <a:pt x="326" y="20515"/>
                  </a:lnTo>
                  <a:lnTo>
                    <a:pt x="326" y="20515"/>
                  </a:lnTo>
                  <a:lnTo>
                    <a:pt x="218" y="19864"/>
                  </a:lnTo>
                  <a:lnTo>
                    <a:pt x="109" y="19213"/>
                  </a:lnTo>
                  <a:lnTo>
                    <a:pt x="1" y="17910"/>
                  </a:lnTo>
                  <a:lnTo>
                    <a:pt x="55" y="16662"/>
                  </a:lnTo>
                  <a:lnTo>
                    <a:pt x="164" y="15359"/>
                  </a:lnTo>
                  <a:lnTo>
                    <a:pt x="326" y="14111"/>
                  </a:lnTo>
                  <a:lnTo>
                    <a:pt x="598" y="12809"/>
                  </a:lnTo>
                  <a:lnTo>
                    <a:pt x="1141" y="10258"/>
                  </a:lnTo>
                  <a:lnTo>
                    <a:pt x="1683" y="7761"/>
                  </a:lnTo>
                  <a:lnTo>
                    <a:pt x="1900" y="6459"/>
                  </a:lnTo>
                  <a:lnTo>
                    <a:pt x="2063" y="5210"/>
                  </a:lnTo>
                  <a:lnTo>
                    <a:pt x="2172" y="3908"/>
                  </a:lnTo>
                  <a:lnTo>
                    <a:pt x="2172" y="2605"/>
                  </a:lnTo>
                  <a:lnTo>
                    <a:pt x="2117" y="1303"/>
                  </a:lnTo>
                  <a:lnTo>
                    <a:pt x="2009" y="651"/>
                  </a:lnTo>
                  <a:lnTo>
                    <a:pt x="1846" y="0"/>
                  </a:lnTo>
                  <a:lnTo>
                    <a:pt x="3854" y="8033"/>
                  </a:lnTo>
                  <a:lnTo>
                    <a:pt x="3854" y="8033"/>
                  </a:lnTo>
                  <a:lnTo>
                    <a:pt x="4017" y="8630"/>
                  </a:lnTo>
                  <a:lnTo>
                    <a:pt x="4071" y="9281"/>
                  </a:lnTo>
                  <a:lnTo>
                    <a:pt x="4180" y="10583"/>
                  </a:lnTo>
                  <a:lnTo>
                    <a:pt x="4180" y="11832"/>
                  </a:lnTo>
                  <a:lnTo>
                    <a:pt x="4071" y="13134"/>
                  </a:lnTo>
                  <a:lnTo>
                    <a:pt x="3854" y="14383"/>
                  </a:lnTo>
                  <a:lnTo>
                    <a:pt x="3637" y="15631"/>
                  </a:lnTo>
                  <a:lnTo>
                    <a:pt x="3040" y="18127"/>
                  </a:lnTo>
                  <a:lnTo>
                    <a:pt x="2497" y="20624"/>
                  </a:lnTo>
                  <a:lnTo>
                    <a:pt x="2280" y="21927"/>
                  </a:lnTo>
                  <a:lnTo>
                    <a:pt x="2063" y="23175"/>
                  </a:lnTo>
                  <a:lnTo>
                    <a:pt x="1955" y="24423"/>
                  </a:lnTo>
                  <a:lnTo>
                    <a:pt x="1955" y="25726"/>
                  </a:lnTo>
                  <a:lnTo>
                    <a:pt x="2063" y="26974"/>
                  </a:lnTo>
                  <a:lnTo>
                    <a:pt x="2117" y="27625"/>
                  </a:lnTo>
                  <a:lnTo>
                    <a:pt x="2226" y="28277"/>
                  </a:lnTo>
                  <a:lnTo>
                    <a:pt x="2280" y="2827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0"/>
            <p:cNvSpPr/>
            <p:nvPr/>
          </p:nvSpPr>
          <p:spPr>
            <a:xfrm>
              <a:off x="-5620323" y="768872"/>
              <a:ext cx="82309" cy="544437"/>
            </a:xfrm>
            <a:custGeom>
              <a:rect b="b" l="l" r="r" t="t"/>
              <a:pathLst>
                <a:path extrusionOk="0" h="28006" w="4234">
                  <a:moveTo>
                    <a:pt x="1954" y="1"/>
                  </a:moveTo>
                  <a:lnTo>
                    <a:pt x="2009" y="489"/>
                  </a:lnTo>
                  <a:lnTo>
                    <a:pt x="2117" y="1086"/>
                  </a:lnTo>
                  <a:lnTo>
                    <a:pt x="2117" y="1846"/>
                  </a:lnTo>
                  <a:lnTo>
                    <a:pt x="2117" y="2768"/>
                  </a:lnTo>
                  <a:lnTo>
                    <a:pt x="2009" y="3908"/>
                  </a:lnTo>
                  <a:lnTo>
                    <a:pt x="1846" y="5374"/>
                  </a:lnTo>
                  <a:lnTo>
                    <a:pt x="1520" y="7165"/>
                  </a:lnTo>
                  <a:lnTo>
                    <a:pt x="1086" y="9336"/>
                  </a:lnTo>
                  <a:lnTo>
                    <a:pt x="760" y="11181"/>
                  </a:lnTo>
                  <a:lnTo>
                    <a:pt x="435" y="12863"/>
                  </a:lnTo>
                  <a:lnTo>
                    <a:pt x="218" y="14329"/>
                  </a:lnTo>
                  <a:lnTo>
                    <a:pt x="55" y="15631"/>
                  </a:lnTo>
                  <a:lnTo>
                    <a:pt x="1" y="16880"/>
                  </a:lnTo>
                  <a:lnTo>
                    <a:pt x="1" y="18019"/>
                  </a:lnTo>
                  <a:lnTo>
                    <a:pt x="109" y="19159"/>
                  </a:lnTo>
                  <a:lnTo>
                    <a:pt x="326" y="20245"/>
                  </a:lnTo>
                  <a:lnTo>
                    <a:pt x="2280" y="28006"/>
                  </a:lnTo>
                  <a:lnTo>
                    <a:pt x="2117" y="27354"/>
                  </a:lnTo>
                  <a:lnTo>
                    <a:pt x="2063" y="26703"/>
                  </a:lnTo>
                  <a:lnTo>
                    <a:pt x="1954" y="25455"/>
                  </a:lnTo>
                  <a:lnTo>
                    <a:pt x="2009" y="24207"/>
                  </a:lnTo>
                  <a:lnTo>
                    <a:pt x="2117" y="22958"/>
                  </a:lnTo>
                  <a:lnTo>
                    <a:pt x="2280" y="21710"/>
                  </a:lnTo>
                  <a:lnTo>
                    <a:pt x="2551" y="20462"/>
                  </a:lnTo>
                  <a:lnTo>
                    <a:pt x="3094" y="17965"/>
                  </a:lnTo>
                  <a:lnTo>
                    <a:pt x="3691" y="15523"/>
                  </a:lnTo>
                  <a:lnTo>
                    <a:pt x="3908" y="14274"/>
                  </a:lnTo>
                  <a:lnTo>
                    <a:pt x="4125" y="13026"/>
                  </a:lnTo>
                  <a:lnTo>
                    <a:pt x="4234" y="11778"/>
                  </a:lnTo>
                  <a:lnTo>
                    <a:pt x="4234" y="10530"/>
                  </a:lnTo>
                  <a:lnTo>
                    <a:pt x="4180" y="9227"/>
                  </a:lnTo>
                  <a:lnTo>
                    <a:pt x="4071" y="8630"/>
                  </a:lnTo>
                  <a:lnTo>
                    <a:pt x="3963" y="7979"/>
                  </a:lnTo>
                  <a:lnTo>
                    <a:pt x="195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0"/>
            <p:cNvSpPr/>
            <p:nvPr/>
          </p:nvSpPr>
          <p:spPr>
            <a:xfrm>
              <a:off x="-5620323" y="768872"/>
              <a:ext cx="82309" cy="544437"/>
            </a:xfrm>
            <a:custGeom>
              <a:rect b="b" l="l" r="r" t="t"/>
              <a:pathLst>
                <a:path extrusionOk="0" fill="none" h="28006" w="4234">
                  <a:moveTo>
                    <a:pt x="2280" y="28006"/>
                  </a:moveTo>
                  <a:lnTo>
                    <a:pt x="326" y="20245"/>
                  </a:lnTo>
                  <a:lnTo>
                    <a:pt x="326" y="20245"/>
                  </a:lnTo>
                  <a:lnTo>
                    <a:pt x="109" y="19159"/>
                  </a:lnTo>
                  <a:lnTo>
                    <a:pt x="1" y="18019"/>
                  </a:lnTo>
                  <a:lnTo>
                    <a:pt x="1" y="16880"/>
                  </a:lnTo>
                  <a:lnTo>
                    <a:pt x="55" y="15631"/>
                  </a:lnTo>
                  <a:lnTo>
                    <a:pt x="218" y="14329"/>
                  </a:lnTo>
                  <a:lnTo>
                    <a:pt x="435" y="12863"/>
                  </a:lnTo>
                  <a:lnTo>
                    <a:pt x="760" y="11181"/>
                  </a:lnTo>
                  <a:lnTo>
                    <a:pt x="1086" y="9336"/>
                  </a:lnTo>
                  <a:lnTo>
                    <a:pt x="1086" y="9336"/>
                  </a:lnTo>
                  <a:lnTo>
                    <a:pt x="1520" y="7165"/>
                  </a:lnTo>
                  <a:lnTo>
                    <a:pt x="1846" y="5374"/>
                  </a:lnTo>
                  <a:lnTo>
                    <a:pt x="2009" y="3908"/>
                  </a:lnTo>
                  <a:lnTo>
                    <a:pt x="2117" y="2768"/>
                  </a:lnTo>
                  <a:lnTo>
                    <a:pt x="2117" y="1846"/>
                  </a:lnTo>
                  <a:lnTo>
                    <a:pt x="2117" y="1086"/>
                  </a:lnTo>
                  <a:lnTo>
                    <a:pt x="2009" y="489"/>
                  </a:lnTo>
                  <a:lnTo>
                    <a:pt x="1954" y="1"/>
                  </a:lnTo>
                  <a:lnTo>
                    <a:pt x="3963" y="7979"/>
                  </a:lnTo>
                  <a:lnTo>
                    <a:pt x="3963" y="7979"/>
                  </a:lnTo>
                  <a:lnTo>
                    <a:pt x="4071" y="8630"/>
                  </a:lnTo>
                  <a:lnTo>
                    <a:pt x="4180" y="9227"/>
                  </a:lnTo>
                  <a:lnTo>
                    <a:pt x="4234" y="10530"/>
                  </a:lnTo>
                  <a:lnTo>
                    <a:pt x="4234" y="11778"/>
                  </a:lnTo>
                  <a:lnTo>
                    <a:pt x="4125" y="13026"/>
                  </a:lnTo>
                  <a:lnTo>
                    <a:pt x="3908" y="14274"/>
                  </a:lnTo>
                  <a:lnTo>
                    <a:pt x="3691" y="15523"/>
                  </a:lnTo>
                  <a:lnTo>
                    <a:pt x="3094" y="17965"/>
                  </a:lnTo>
                  <a:lnTo>
                    <a:pt x="2551" y="20462"/>
                  </a:lnTo>
                  <a:lnTo>
                    <a:pt x="2280" y="21710"/>
                  </a:lnTo>
                  <a:lnTo>
                    <a:pt x="2117" y="22958"/>
                  </a:lnTo>
                  <a:lnTo>
                    <a:pt x="2009" y="24207"/>
                  </a:lnTo>
                  <a:lnTo>
                    <a:pt x="1954" y="25455"/>
                  </a:lnTo>
                  <a:lnTo>
                    <a:pt x="2063" y="26703"/>
                  </a:lnTo>
                  <a:lnTo>
                    <a:pt x="2117" y="27354"/>
                  </a:lnTo>
                  <a:lnTo>
                    <a:pt x="2280" y="28006"/>
                  </a:lnTo>
                  <a:lnTo>
                    <a:pt x="2280" y="2800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0"/>
            <p:cNvSpPr/>
            <p:nvPr/>
          </p:nvSpPr>
          <p:spPr>
            <a:xfrm>
              <a:off x="-5543302" y="1080125"/>
              <a:ext cx="82309" cy="534930"/>
            </a:xfrm>
            <a:custGeom>
              <a:rect b="b" l="l" r="r" t="t"/>
              <a:pathLst>
                <a:path extrusionOk="0" h="27517" w="4234">
                  <a:moveTo>
                    <a:pt x="2009" y="0"/>
                  </a:moveTo>
                  <a:lnTo>
                    <a:pt x="2117" y="651"/>
                  </a:lnTo>
                  <a:lnTo>
                    <a:pt x="2226" y="1411"/>
                  </a:lnTo>
                  <a:lnTo>
                    <a:pt x="2172" y="2280"/>
                  </a:lnTo>
                  <a:lnTo>
                    <a:pt x="2117" y="3257"/>
                  </a:lnTo>
                  <a:lnTo>
                    <a:pt x="2009" y="4396"/>
                  </a:lnTo>
                  <a:lnTo>
                    <a:pt x="1792" y="5699"/>
                  </a:lnTo>
                  <a:lnTo>
                    <a:pt x="1140" y="9010"/>
                  </a:lnTo>
                  <a:lnTo>
                    <a:pt x="760" y="10855"/>
                  </a:lnTo>
                  <a:lnTo>
                    <a:pt x="435" y="12483"/>
                  </a:lnTo>
                  <a:lnTo>
                    <a:pt x="218" y="13948"/>
                  </a:lnTo>
                  <a:lnTo>
                    <a:pt x="55" y="15251"/>
                  </a:lnTo>
                  <a:lnTo>
                    <a:pt x="1" y="16445"/>
                  </a:lnTo>
                  <a:lnTo>
                    <a:pt x="1" y="17585"/>
                  </a:lnTo>
                  <a:lnTo>
                    <a:pt x="109" y="18670"/>
                  </a:lnTo>
                  <a:lnTo>
                    <a:pt x="272" y="19756"/>
                  </a:lnTo>
                  <a:lnTo>
                    <a:pt x="2199" y="27358"/>
                  </a:lnTo>
                  <a:lnTo>
                    <a:pt x="2063" y="26540"/>
                  </a:lnTo>
                  <a:lnTo>
                    <a:pt x="1954" y="25563"/>
                  </a:lnTo>
                  <a:lnTo>
                    <a:pt x="1954" y="24532"/>
                  </a:lnTo>
                  <a:lnTo>
                    <a:pt x="2009" y="23392"/>
                  </a:lnTo>
                  <a:lnTo>
                    <a:pt x="2117" y="22144"/>
                  </a:lnTo>
                  <a:lnTo>
                    <a:pt x="2334" y="20678"/>
                  </a:lnTo>
                  <a:lnTo>
                    <a:pt x="2660" y="18996"/>
                  </a:lnTo>
                  <a:lnTo>
                    <a:pt x="3040" y="17042"/>
                  </a:lnTo>
                  <a:lnTo>
                    <a:pt x="3745" y="13623"/>
                  </a:lnTo>
                  <a:lnTo>
                    <a:pt x="3963" y="12320"/>
                  </a:lnTo>
                  <a:lnTo>
                    <a:pt x="4125" y="11181"/>
                  </a:lnTo>
                  <a:lnTo>
                    <a:pt x="4180" y="10258"/>
                  </a:lnTo>
                  <a:lnTo>
                    <a:pt x="4234" y="9390"/>
                  </a:lnTo>
                  <a:lnTo>
                    <a:pt x="4125" y="8684"/>
                  </a:lnTo>
                  <a:lnTo>
                    <a:pt x="4017" y="7978"/>
                  </a:lnTo>
                  <a:lnTo>
                    <a:pt x="2009" y="0"/>
                  </a:lnTo>
                  <a:close/>
                  <a:moveTo>
                    <a:pt x="2199" y="27358"/>
                  </a:moveTo>
                  <a:lnTo>
                    <a:pt x="2226" y="27517"/>
                  </a:lnTo>
                  <a:lnTo>
                    <a:pt x="2226" y="27463"/>
                  </a:lnTo>
                  <a:lnTo>
                    <a:pt x="2199" y="2735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0"/>
            <p:cNvSpPr/>
            <p:nvPr/>
          </p:nvSpPr>
          <p:spPr>
            <a:xfrm>
              <a:off x="-5543302" y="1080125"/>
              <a:ext cx="82309" cy="534930"/>
            </a:xfrm>
            <a:custGeom>
              <a:rect b="b" l="l" r="r" t="t"/>
              <a:pathLst>
                <a:path extrusionOk="0" fill="none" h="27517" w="4234">
                  <a:moveTo>
                    <a:pt x="2226" y="27463"/>
                  </a:moveTo>
                  <a:lnTo>
                    <a:pt x="272" y="19756"/>
                  </a:lnTo>
                  <a:lnTo>
                    <a:pt x="272" y="19756"/>
                  </a:lnTo>
                  <a:lnTo>
                    <a:pt x="109" y="18670"/>
                  </a:lnTo>
                  <a:lnTo>
                    <a:pt x="1" y="17585"/>
                  </a:lnTo>
                  <a:lnTo>
                    <a:pt x="1" y="16445"/>
                  </a:lnTo>
                  <a:lnTo>
                    <a:pt x="55" y="15251"/>
                  </a:lnTo>
                  <a:lnTo>
                    <a:pt x="218" y="13948"/>
                  </a:lnTo>
                  <a:lnTo>
                    <a:pt x="435" y="12483"/>
                  </a:lnTo>
                  <a:lnTo>
                    <a:pt x="760" y="10855"/>
                  </a:lnTo>
                  <a:lnTo>
                    <a:pt x="1140" y="9010"/>
                  </a:lnTo>
                  <a:lnTo>
                    <a:pt x="1140" y="9010"/>
                  </a:lnTo>
                  <a:lnTo>
                    <a:pt x="1792" y="5699"/>
                  </a:lnTo>
                  <a:lnTo>
                    <a:pt x="2009" y="4396"/>
                  </a:lnTo>
                  <a:lnTo>
                    <a:pt x="2117" y="3257"/>
                  </a:lnTo>
                  <a:lnTo>
                    <a:pt x="2172" y="2280"/>
                  </a:lnTo>
                  <a:lnTo>
                    <a:pt x="2226" y="1411"/>
                  </a:lnTo>
                  <a:lnTo>
                    <a:pt x="2117" y="651"/>
                  </a:lnTo>
                  <a:lnTo>
                    <a:pt x="2009" y="0"/>
                  </a:lnTo>
                  <a:lnTo>
                    <a:pt x="4017" y="7978"/>
                  </a:lnTo>
                  <a:lnTo>
                    <a:pt x="4017" y="7978"/>
                  </a:lnTo>
                  <a:lnTo>
                    <a:pt x="4125" y="8684"/>
                  </a:lnTo>
                  <a:lnTo>
                    <a:pt x="4234" y="9390"/>
                  </a:lnTo>
                  <a:lnTo>
                    <a:pt x="4180" y="10258"/>
                  </a:lnTo>
                  <a:lnTo>
                    <a:pt x="4125" y="11181"/>
                  </a:lnTo>
                  <a:lnTo>
                    <a:pt x="3963" y="12320"/>
                  </a:lnTo>
                  <a:lnTo>
                    <a:pt x="3745" y="13623"/>
                  </a:lnTo>
                  <a:lnTo>
                    <a:pt x="3040" y="17042"/>
                  </a:lnTo>
                  <a:lnTo>
                    <a:pt x="3040" y="17042"/>
                  </a:lnTo>
                  <a:lnTo>
                    <a:pt x="2660" y="18996"/>
                  </a:lnTo>
                  <a:lnTo>
                    <a:pt x="2334" y="20678"/>
                  </a:lnTo>
                  <a:lnTo>
                    <a:pt x="2117" y="22144"/>
                  </a:lnTo>
                  <a:lnTo>
                    <a:pt x="2009" y="23392"/>
                  </a:lnTo>
                  <a:lnTo>
                    <a:pt x="1954" y="24532"/>
                  </a:lnTo>
                  <a:lnTo>
                    <a:pt x="1954" y="25563"/>
                  </a:lnTo>
                  <a:lnTo>
                    <a:pt x="2063" y="26540"/>
                  </a:lnTo>
                  <a:lnTo>
                    <a:pt x="2226" y="27517"/>
                  </a:lnTo>
                  <a:lnTo>
                    <a:pt x="2226" y="274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0"/>
            <p:cNvSpPr/>
            <p:nvPr/>
          </p:nvSpPr>
          <p:spPr>
            <a:xfrm>
              <a:off x="-5467331" y="1389260"/>
              <a:ext cx="84428" cy="526494"/>
            </a:xfrm>
            <a:custGeom>
              <a:rect b="b" l="l" r="r" t="t"/>
              <a:pathLst>
                <a:path extrusionOk="0" h="27083" w="4343">
                  <a:moveTo>
                    <a:pt x="2171" y="0"/>
                  </a:moveTo>
                  <a:lnTo>
                    <a:pt x="2280" y="760"/>
                  </a:lnTo>
                  <a:lnTo>
                    <a:pt x="2334" y="1520"/>
                  </a:lnTo>
                  <a:lnTo>
                    <a:pt x="2280" y="2388"/>
                  </a:lnTo>
                  <a:lnTo>
                    <a:pt x="2226" y="3365"/>
                  </a:lnTo>
                  <a:lnTo>
                    <a:pt x="2063" y="4451"/>
                  </a:lnTo>
                  <a:lnTo>
                    <a:pt x="1846" y="5699"/>
                  </a:lnTo>
                  <a:lnTo>
                    <a:pt x="1194" y="8738"/>
                  </a:lnTo>
                  <a:lnTo>
                    <a:pt x="814" y="10584"/>
                  </a:lnTo>
                  <a:lnTo>
                    <a:pt x="489" y="12158"/>
                  </a:lnTo>
                  <a:lnTo>
                    <a:pt x="272" y="13623"/>
                  </a:lnTo>
                  <a:lnTo>
                    <a:pt x="109" y="14871"/>
                  </a:lnTo>
                  <a:lnTo>
                    <a:pt x="0" y="16065"/>
                  </a:lnTo>
                  <a:lnTo>
                    <a:pt x="55" y="17205"/>
                  </a:lnTo>
                  <a:lnTo>
                    <a:pt x="109" y="18236"/>
                  </a:lnTo>
                  <a:lnTo>
                    <a:pt x="272" y="19322"/>
                  </a:lnTo>
                  <a:lnTo>
                    <a:pt x="2139" y="26540"/>
                  </a:lnTo>
                  <a:lnTo>
                    <a:pt x="2063" y="26106"/>
                  </a:lnTo>
                  <a:lnTo>
                    <a:pt x="2008" y="25129"/>
                  </a:lnTo>
                  <a:lnTo>
                    <a:pt x="1954" y="24152"/>
                  </a:lnTo>
                  <a:lnTo>
                    <a:pt x="2008" y="23012"/>
                  </a:lnTo>
                  <a:lnTo>
                    <a:pt x="2171" y="21764"/>
                  </a:lnTo>
                  <a:lnTo>
                    <a:pt x="2388" y="20299"/>
                  </a:lnTo>
                  <a:lnTo>
                    <a:pt x="2714" y="18670"/>
                  </a:lnTo>
                  <a:lnTo>
                    <a:pt x="3148" y="16825"/>
                  </a:lnTo>
                  <a:lnTo>
                    <a:pt x="3799" y="13732"/>
                  </a:lnTo>
                  <a:lnTo>
                    <a:pt x="4017" y="12483"/>
                  </a:lnTo>
                  <a:lnTo>
                    <a:pt x="4179" y="11398"/>
                  </a:lnTo>
                  <a:lnTo>
                    <a:pt x="4288" y="10421"/>
                  </a:lnTo>
                  <a:lnTo>
                    <a:pt x="4342" y="9552"/>
                  </a:lnTo>
                  <a:lnTo>
                    <a:pt x="4288" y="8738"/>
                  </a:lnTo>
                  <a:lnTo>
                    <a:pt x="4179" y="8033"/>
                  </a:lnTo>
                  <a:lnTo>
                    <a:pt x="2171" y="0"/>
                  </a:lnTo>
                  <a:close/>
                  <a:moveTo>
                    <a:pt x="2139" y="26540"/>
                  </a:moveTo>
                  <a:lnTo>
                    <a:pt x="2226" y="27029"/>
                  </a:lnTo>
                  <a:lnTo>
                    <a:pt x="2280" y="27083"/>
                  </a:lnTo>
                  <a:lnTo>
                    <a:pt x="2139" y="2654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0"/>
            <p:cNvSpPr/>
            <p:nvPr/>
          </p:nvSpPr>
          <p:spPr>
            <a:xfrm>
              <a:off x="-5467331" y="1389260"/>
              <a:ext cx="84428" cy="526494"/>
            </a:xfrm>
            <a:custGeom>
              <a:rect b="b" l="l" r="r" t="t"/>
              <a:pathLst>
                <a:path extrusionOk="0" fill="none" h="27083" w="4343">
                  <a:moveTo>
                    <a:pt x="2280" y="27083"/>
                  </a:moveTo>
                  <a:lnTo>
                    <a:pt x="272" y="19322"/>
                  </a:lnTo>
                  <a:lnTo>
                    <a:pt x="272" y="19322"/>
                  </a:lnTo>
                  <a:lnTo>
                    <a:pt x="109" y="18236"/>
                  </a:lnTo>
                  <a:lnTo>
                    <a:pt x="55" y="17205"/>
                  </a:lnTo>
                  <a:lnTo>
                    <a:pt x="0" y="16065"/>
                  </a:lnTo>
                  <a:lnTo>
                    <a:pt x="109" y="14871"/>
                  </a:lnTo>
                  <a:lnTo>
                    <a:pt x="272" y="13623"/>
                  </a:lnTo>
                  <a:lnTo>
                    <a:pt x="489" y="12158"/>
                  </a:lnTo>
                  <a:lnTo>
                    <a:pt x="814" y="10584"/>
                  </a:lnTo>
                  <a:lnTo>
                    <a:pt x="1194" y="8738"/>
                  </a:lnTo>
                  <a:lnTo>
                    <a:pt x="1194" y="8738"/>
                  </a:lnTo>
                  <a:lnTo>
                    <a:pt x="1846" y="5699"/>
                  </a:lnTo>
                  <a:lnTo>
                    <a:pt x="2063" y="4451"/>
                  </a:lnTo>
                  <a:lnTo>
                    <a:pt x="2226" y="3365"/>
                  </a:lnTo>
                  <a:lnTo>
                    <a:pt x="2280" y="2388"/>
                  </a:lnTo>
                  <a:lnTo>
                    <a:pt x="2334" y="1520"/>
                  </a:lnTo>
                  <a:lnTo>
                    <a:pt x="2280" y="760"/>
                  </a:lnTo>
                  <a:lnTo>
                    <a:pt x="2171" y="0"/>
                  </a:lnTo>
                  <a:lnTo>
                    <a:pt x="4179" y="8033"/>
                  </a:lnTo>
                  <a:lnTo>
                    <a:pt x="4179" y="8033"/>
                  </a:lnTo>
                  <a:lnTo>
                    <a:pt x="4288" y="8738"/>
                  </a:lnTo>
                  <a:lnTo>
                    <a:pt x="4342" y="9552"/>
                  </a:lnTo>
                  <a:lnTo>
                    <a:pt x="4288" y="10421"/>
                  </a:lnTo>
                  <a:lnTo>
                    <a:pt x="4179" y="11398"/>
                  </a:lnTo>
                  <a:lnTo>
                    <a:pt x="4017" y="12483"/>
                  </a:lnTo>
                  <a:lnTo>
                    <a:pt x="3799" y="13732"/>
                  </a:lnTo>
                  <a:lnTo>
                    <a:pt x="3148" y="16825"/>
                  </a:lnTo>
                  <a:lnTo>
                    <a:pt x="3148" y="16825"/>
                  </a:lnTo>
                  <a:lnTo>
                    <a:pt x="2714" y="18670"/>
                  </a:lnTo>
                  <a:lnTo>
                    <a:pt x="2388" y="20299"/>
                  </a:lnTo>
                  <a:lnTo>
                    <a:pt x="2171" y="21764"/>
                  </a:lnTo>
                  <a:lnTo>
                    <a:pt x="2008" y="23012"/>
                  </a:lnTo>
                  <a:lnTo>
                    <a:pt x="1954" y="24152"/>
                  </a:lnTo>
                  <a:lnTo>
                    <a:pt x="2008" y="25129"/>
                  </a:lnTo>
                  <a:lnTo>
                    <a:pt x="2063" y="26106"/>
                  </a:lnTo>
                  <a:lnTo>
                    <a:pt x="2226" y="27029"/>
                  </a:lnTo>
                  <a:lnTo>
                    <a:pt x="2280" y="2708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0"/>
            <p:cNvSpPr/>
            <p:nvPr/>
          </p:nvSpPr>
          <p:spPr>
            <a:xfrm>
              <a:off x="-5390309" y="1700514"/>
              <a:ext cx="85478" cy="514888"/>
            </a:xfrm>
            <a:custGeom>
              <a:rect b="b" l="l" r="r" t="t"/>
              <a:pathLst>
                <a:path extrusionOk="0" h="26486" w="4397">
                  <a:moveTo>
                    <a:pt x="2280" y="0"/>
                  </a:moveTo>
                  <a:lnTo>
                    <a:pt x="2388" y="706"/>
                  </a:lnTo>
                  <a:lnTo>
                    <a:pt x="2388" y="1411"/>
                  </a:lnTo>
                  <a:lnTo>
                    <a:pt x="2388" y="2225"/>
                  </a:lnTo>
                  <a:lnTo>
                    <a:pt x="2280" y="3094"/>
                  </a:lnTo>
                  <a:lnTo>
                    <a:pt x="2117" y="4071"/>
                  </a:lnTo>
                  <a:lnTo>
                    <a:pt x="1954" y="5210"/>
                  </a:lnTo>
                  <a:lnTo>
                    <a:pt x="1357" y="7870"/>
                  </a:lnTo>
                  <a:lnTo>
                    <a:pt x="597" y="11397"/>
                  </a:lnTo>
                  <a:lnTo>
                    <a:pt x="326" y="12863"/>
                  </a:lnTo>
                  <a:lnTo>
                    <a:pt x="109" y="14220"/>
                  </a:lnTo>
                  <a:lnTo>
                    <a:pt x="0" y="15468"/>
                  </a:lnTo>
                  <a:lnTo>
                    <a:pt x="0" y="16608"/>
                  </a:lnTo>
                  <a:lnTo>
                    <a:pt x="109" y="17693"/>
                  </a:lnTo>
                  <a:lnTo>
                    <a:pt x="272" y="18779"/>
                  </a:lnTo>
                  <a:lnTo>
                    <a:pt x="2225" y="26485"/>
                  </a:lnTo>
                  <a:lnTo>
                    <a:pt x="2063" y="25454"/>
                  </a:lnTo>
                  <a:lnTo>
                    <a:pt x="1954" y="24423"/>
                  </a:lnTo>
                  <a:lnTo>
                    <a:pt x="1954" y="23338"/>
                  </a:lnTo>
                  <a:lnTo>
                    <a:pt x="2063" y="22198"/>
                  </a:lnTo>
                  <a:lnTo>
                    <a:pt x="2225" y="20841"/>
                  </a:lnTo>
                  <a:lnTo>
                    <a:pt x="2551" y="19321"/>
                  </a:lnTo>
                  <a:lnTo>
                    <a:pt x="2877" y="17585"/>
                  </a:lnTo>
                  <a:lnTo>
                    <a:pt x="3365" y="15577"/>
                  </a:lnTo>
                  <a:lnTo>
                    <a:pt x="3908" y="13188"/>
                  </a:lnTo>
                  <a:lnTo>
                    <a:pt x="4125" y="12103"/>
                  </a:lnTo>
                  <a:lnTo>
                    <a:pt x="4288" y="11126"/>
                  </a:lnTo>
                  <a:lnTo>
                    <a:pt x="4396" y="10258"/>
                  </a:lnTo>
                  <a:lnTo>
                    <a:pt x="4396" y="9444"/>
                  </a:lnTo>
                  <a:lnTo>
                    <a:pt x="4396" y="8684"/>
                  </a:lnTo>
                  <a:lnTo>
                    <a:pt x="4288" y="7978"/>
                  </a:lnTo>
                  <a:lnTo>
                    <a:pt x="22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0"/>
            <p:cNvSpPr/>
            <p:nvPr/>
          </p:nvSpPr>
          <p:spPr>
            <a:xfrm>
              <a:off x="-5390309" y="1700514"/>
              <a:ext cx="85478" cy="514888"/>
            </a:xfrm>
            <a:custGeom>
              <a:rect b="b" l="l" r="r" t="t"/>
              <a:pathLst>
                <a:path extrusionOk="0" fill="none" h="26486" w="4397">
                  <a:moveTo>
                    <a:pt x="2225" y="26485"/>
                  </a:moveTo>
                  <a:lnTo>
                    <a:pt x="2225" y="26485"/>
                  </a:lnTo>
                  <a:lnTo>
                    <a:pt x="2063" y="25454"/>
                  </a:lnTo>
                  <a:lnTo>
                    <a:pt x="1954" y="24423"/>
                  </a:lnTo>
                  <a:lnTo>
                    <a:pt x="1954" y="23338"/>
                  </a:lnTo>
                  <a:lnTo>
                    <a:pt x="2063" y="22198"/>
                  </a:lnTo>
                  <a:lnTo>
                    <a:pt x="2225" y="20841"/>
                  </a:lnTo>
                  <a:lnTo>
                    <a:pt x="2551" y="19321"/>
                  </a:lnTo>
                  <a:lnTo>
                    <a:pt x="2877" y="17585"/>
                  </a:lnTo>
                  <a:lnTo>
                    <a:pt x="3365" y="15577"/>
                  </a:lnTo>
                  <a:lnTo>
                    <a:pt x="3365" y="15577"/>
                  </a:lnTo>
                  <a:lnTo>
                    <a:pt x="3908" y="13188"/>
                  </a:lnTo>
                  <a:lnTo>
                    <a:pt x="4125" y="12103"/>
                  </a:lnTo>
                  <a:lnTo>
                    <a:pt x="4288" y="11126"/>
                  </a:lnTo>
                  <a:lnTo>
                    <a:pt x="4396" y="10258"/>
                  </a:lnTo>
                  <a:lnTo>
                    <a:pt x="4396" y="9444"/>
                  </a:lnTo>
                  <a:lnTo>
                    <a:pt x="4396" y="8684"/>
                  </a:lnTo>
                  <a:lnTo>
                    <a:pt x="4288" y="7978"/>
                  </a:lnTo>
                  <a:lnTo>
                    <a:pt x="4288" y="7978"/>
                  </a:lnTo>
                  <a:lnTo>
                    <a:pt x="2280" y="0"/>
                  </a:lnTo>
                  <a:lnTo>
                    <a:pt x="2280" y="0"/>
                  </a:lnTo>
                  <a:lnTo>
                    <a:pt x="2388" y="706"/>
                  </a:lnTo>
                  <a:lnTo>
                    <a:pt x="2388" y="1411"/>
                  </a:lnTo>
                  <a:lnTo>
                    <a:pt x="2388" y="2225"/>
                  </a:lnTo>
                  <a:lnTo>
                    <a:pt x="2280" y="3094"/>
                  </a:lnTo>
                  <a:lnTo>
                    <a:pt x="2117" y="4071"/>
                  </a:lnTo>
                  <a:lnTo>
                    <a:pt x="1954" y="5210"/>
                  </a:lnTo>
                  <a:lnTo>
                    <a:pt x="1357" y="7870"/>
                  </a:lnTo>
                  <a:lnTo>
                    <a:pt x="1357" y="7870"/>
                  </a:lnTo>
                  <a:lnTo>
                    <a:pt x="597" y="11397"/>
                  </a:lnTo>
                  <a:lnTo>
                    <a:pt x="326" y="12863"/>
                  </a:lnTo>
                  <a:lnTo>
                    <a:pt x="109" y="14220"/>
                  </a:lnTo>
                  <a:lnTo>
                    <a:pt x="0" y="15468"/>
                  </a:lnTo>
                  <a:lnTo>
                    <a:pt x="0" y="16608"/>
                  </a:lnTo>
                  <a:lnTo>
                    <a:pt x="109" y="17693"/>
                  </a:lnTo>
                  <a:lnTo>
                    <a:pt x="272" y="18779"/>
                  </a:lnTo>
                  <a:lnTo>
                    <a:pt x="2225" y="26485"/>
                  </a:lnTo>
                  <a:lnTo>
                    <a:pt x="2225" y="264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0"/>
            <p:cNvSpPr/>
            <p:nvPr/>
          </p:nvSpPr>
          <p:spPr>
            <a:xfrm>
              <a:off x="-5311188" y="2021255"/>
              <a:ext cx="90765" cy="513838"/>
            </a:xfrm>
            <a:custGeom>
              <a:rect b="b" l="l" r="r" t="t"/>
              <a:pathLst>
                <a:path extrusionOk="0" h="26432" w="4669">
                  <a:moveTo>
                    <a:pt x="2389" y="0"/>
                  </a:moveTo>
                  <a:lnTo>
                    <a:pt x="2443" y="597"/>
                  </a:lnTo>
                  <a:lnTo>
                    <a:pt x="2497" y="1194"/>
                  </a:lnTo>
                  <a:lnTo>
                    <a:pt x="2497" y="1845"/>
                  </a:lnTo>
                  <a:lnTo>
                    <a:pt x="2389" y="2605"/>
                  </a:lnTo>
                  <a:lnTo>
                    <a:pt x="2280" y="3474"/>
                  </a:lnTo>
                  <a:lnTo>
                    <a:pt x="2063" y="4505"/>
                  </a:lnTo>
                  <a:lnTo>
                    <a:pt x="1520" y="7056"/>
                  </a:lnTo>
                  <a:lnTo>
                    <a:pt x="652" y="10692"/>
                  </a:lnTo>
                  <a:lnTo>
                    <a:pt x="326" y="12212"/>
                  </a:lnTo>
                  <a:lnTo>
                    <a:pt x="109" y="13569"/>
                  </a:lnTo>
                  <a:lnTo>
                    <a:pt x="1" y="14871"/>
                  </a:lnTo>
                  <a:lnTo>
                    <a:pt x="1" y="16011"/>
                  </a:lnTo>
                  <a:lnTo>
                    <a:pt x="55" y="17096"/>
                  </a:lnTo>
                  <a:lnTo>
                    <a:pt x="218" y="18182"/>
                  </a:lnTo>
                  <a:lnTo>
                    <a:pt x="2257" y="26286"/>
                  </a:lnTo>
                  <a:lnTo>
                    <a:pt x="2117" y="25400"/>
                  </a:lnTo>
                  <a:lnTo>
                    <a:pt x="2063" y="24315"/>
                  </a:lnTo>
                  <a:lnTo>
                    <a:pt x="2063" y="23229"/>
                  </a:lnTo>
                  <a:lnTo>
                    <a:pt x="2226" y="22035"/>
                  </a:lnTo>
                  <a:lnTo>
                    <a:pt x="2443" y="20678"/>
                  </a:lnTo>
                  <a:lnTo>
                    <a:pt x="2714" y="19104"/>
                  </a:lnTo>
                  <a:lnTo>
                    <a:pt x="3149" y="17368"/>
                  </a:lnTo>
                  <a:lnTo>
                    <a:pt x="3637" y="15305"/>
                  </a:lnTo>
                  <a:lnTo>
                    <a:pt x="4180" y="13080"/>
                  </a:lnTo>
                  <a:lnTo>
                    <a:pt x="4397" y="12103"/>
                  </a:lnTo>
                  <a:lnTo>
                    <a:pt x="4505" y="11289"/>
                  </a:lnTo>
                  <a:lnTo>
                    <a:pt x="4614" y="10475"/>
                  </a:lnTo>
                  <a:lnTo>
                    <a:pt x="4668" y="9769"/>
                  </a:lnTo>
                  <a:lnTo>
                    <a:pt x="4614" y="9118"/>
                  </a:lnTo>
                  <a:lnTo>
                    <a:pt x="4505" y="8575"/>
                  </a:lnTo>
                  <a:lnTo>
                    <a:pt x="2389" y="0"/>
                  </a:lnTo>
                  <a:close/>
                  <a:moveTo>
                    <a:pt x="2257" y="26286"/>
                  </a:moveTo>
                  <a:lnTo>
                    <a:pt x="2280" y="26431"/>
                  </a:lnTo>
                  <a:lnTo>
                    <a:pt x="2280" y="26377"/>
                  </a:lnTo>
                  <a:lnTo>
                    <a:pt x="2257" y="2628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0"/>
            <p:cNvSpPr/>
            <p:nvPr/>
          </p:nvSpPr>
          <p:spPr>
            <a:xfrm>
              <a:off x="-5311188" y="2021255"/>
              <a:ext cx="90765" cy="513838"/>
            </a:xfrm>
            <a:custGeom>
              <a:rect b="b" l="l" r="r" t="t"/>
              <a:pathLst>
                <a:path extrusionOk="0" fill="none" h="26432" w="4669">
                  <a:moveTo>
                    <a:pt x="2280" y="26431"/>
                  </a:moveTo>
                  <a:lnTo>
                    <a:pt x="2280" y="26431"/>
                  </a:lnTo>
                  <a:lnTo>
                    <a:pt x="2117" y="25400"/>
                  </a:lnTo>
                  <a:lnTo>
                    <a:pt x="2063" y="24315"/>
                  </a:lnTo>
                  <a:lnTo>
                    <a:pt x="2063" y="23229"/>
                  </a:lnTo>
                  <a:lnTo>
                    <a:pt x="2226" y="22035"/>
                  </a:lnTo>
                  <a:lnTo>
                    <a:pt x="2443" y="20678"/>
                  </a:lnTo>
                  <a:lnTo>
                    <a:pt x="2714" y="19104"/>
                  </a:lnTo>
                  <a:lnTo>
                    <a:pt x="3149" y="17368"/>
                  </a:lnTo>
                  <a:lnTo>
                    <a:pt x="3637" y="15305"/>
                  </a:lnTo>
                  <a:lnTo>
                    <a:pt x="3637" y="15305"/>
                  </a:lnTo>
                  <a:lnTo>
                    <a:pt x="4180" y="13080"/>
                  </a:lnTo>
                  <a:lnTo>
                    <a:pt x="4397" y="12103"/>
                  </a:lnTo>
                  <a:lnTo>
                    <a:pt x="4505" y="11289"/>
                  </a:lnTo>
                  <a:lnTo>
                    <a:pt x="4614" y="10475"/>
                  </a:lnTo>
                  <a:lnTo>
                    <a:pt x="4668" y="9769"/>
                  </a:lnTo>
                  <a:lnTo>
                    <a:pt x="4614" y="9118"/>
                  </a:lnTo>
                  <a:lnTo>
                    <a:pt x="4505" y="8575"/>
                  </a:lnTo>
                  <a:lnTo>
                    <a:pt x="2389" y="0"/>
                  </a:lnTo>
                  <a:lnTo>
                    <a:pt x="2389" y="0"/>
                  </a:lnTo>
                  <a:lnTo>
                    <a:pt x="2443" y="597"/>
                  </a:lnTo>
                  <a:lnTo>
                    <a:pt x="2497" y="1194"/>
                  </a:lnTo>
                  <a:lnTo>
                    <a:pt x="2497" y="1845"/>
                  </a:lnTo>
                  <a:lnTo>
                    <a:pt x="2389" y="2605"/>
                  </a:lnTo>
                  <a:lnTo>
                    <a:pt x="2280" y="3474"/>
                  </a:lnTo>
                  <a:lnTo>
                    <a:pt x="2063" y="4505"/>
                  </a:lnTo>
                  <a:lnTo>
                    <a:pt x="1520" y="7056"/>
                  </a:lnTo>
                  <a:lnTo>
                    <a:pt x="1520" y="7056"/>
                  </a:lnTo>
                  <a:lnTo>
                    <a:pt x="652" y="10692"/>
                  </a:lnTo>
                  <a:lnTo>
                    <a:pt x="326" y="12212"/>
                  </a:lnTo>
                  <a:lnTo>
                    <a:pt x="109" y="13569"/>
                  </a:lnTo>
                  <a:lnTo>
                    <a:pt x="1" y="14871"/>
                  </a:lnTo>
                  <a:lnTo>
                    <a:pt x="1" y="16011"/>
                  </a:lnTo>
                  <a:lnTo>
                    <a:pt x="55" y="17096"/>
                  </a:lnTo>
                  <a:lnTo>
                    <a:pt x="218" y="18182"/>
                  </a:lnTo>
                  <a:lnTo>
                    <a:pt x="2280" y="26377"/>
                  </a:lnTo>
                  <a:lnTo>
                    <a:pt x="2280" y="264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0"/>
            <p:cNvSpPr/>
            <p:nvPr/>
          </p:nvSpPr>
          <p:spPr>
            <a:xfrm>
              <a:off x="-5229949" y="2353601"/>
              <a:ext cx="92865" cy="500113"/>
            </a:xfrm>
            <a:custGeom>
              <a:rect b="b" l="l" r="r" t="t"/>
              <a:pathLst>
                <a:path extrusionOk="0" h="25726" w="4777">
                  <a:moveTo>
                    <a:pt x="2497" y="0"/>
                  </a:moveTo>
                  <a:lnTo>
                    <a:pt x="2606" y="543"/>
                  </a:lnTo>
                  <a:lnTo>
                    <a:pt x="2606" y="1086"/>
                  </a:lnTo>
                  <a:lnTo>
                    <a:pt x="2606" y="1683"/>
                  </a:lnTo>
                  <a:lnTo>
                    <a:pt x="2497" y="2443"/>
                  </a:lnTo>
                  <a:lnTo>
                    <a:pt x="2389" y="3257"/>
                  </a:lnTo>
                  <a:lnTo>
                    <a:pt x="2172" y="4234"/>
                  </a:lnTo>
                  <a:lnTo>
                    <a:pt x="1575" y="6676"/>
                  </a:lnTo>
                  <a:lnTo>
                    <a:pt x="1032" y="8738"/>
                  </a:lnTo>
                  <a:lnTo>
                    <a:pt x="598" y="10475"/>
                  </a:lnTo>
                  <a:lnTo>
                    <a:pt x="326" y="12049"/>
                  </a:lnTo>
                  <a:lnTo>
                    <a:pt x="109" y="13352"/>
                  </a:lnTo>
                  <a:lnTo>
                    <a:pt x="1" y="14546"/>
                  </a:lnTo>
                  <a:lnTo>
                    <a:pt x="1" y="15631"/>
                  </a:lnTo>
                  <a:lnTo>
                    <a:pt x="55" y="16608"/>
                  </a:lnTo>
                  <a:lnTo>
                    <a:pt x="218" y="17531"/>
                  </a:lnTo>
                  <a:lnTo>
                    <a:pt x="2280" y="25726"/>
                  </a:lnTo>
                  <a:lnTo>
                    <a:pt x="2117" y="24912"/>
                  </a:lnTo>
                  <a:lnTo>
                    <a:pt x="2063" y="24043"/>
                  </a:lnTo>
                  <a:lnTo>
                    <a:pt x="2063" y="23012"/>
                  </a:lnTo>
                  <a:lnTo>
                    <a:pt x="2172" y="21927"/>
                  </a:lnTo>
                  <a:lnTo>
                    <a:pt x="2389" y="20570"/>
                  </a:lnTo>
                  <a:lnTo>
                    <a:pt x="2660" y="18996"/>
                  </a:lnTo>
                  <a:lnTo>
                    <a:pt x="3149" y="17151"/>
                  </a:lnTo>
                  <a:lnTo>
                    <a:pt x="3691" y="14926"/>
                  </a:lnTo>
                  <a:lnTo>
                    <a:pt x="4288" y="12809"/>
                  </a:lnTo>
                  <a:lnTo>
                    <a:pt x="4506" y="11886"/>
                  </a:lnTo>
                  <a:lnTo>
                    <a:pt x="4614" y="11072"/>
                  </a:lnTo>
                  <a:lnTo>
                    <a:pt x="4723" y="10367"/>
                  </a:lnTo>
                  <a:lnTo>
                    <a:pt x="4777" y="9661"/>
                  </a:lnTo>
                  <a:lnTo>
                    <a:pt x="4777" y="9064"/>
                  </a:lnTo>
                  <a:lnTo>
                    <a:pt x="4668" y="8521"/>
                  </a:lnTo>
                  <a:lnTo>
                    <a:pt x="249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0"/>
            <p:cNvSpPr/>
            <p:nvPr/>
          </p:nvSpPr>
          <p:spPr>
            <a:xfrm>
              <a:off x="-5229949" y="2353601"/>
              <a:ext cx="92865" cy="500113"/>
            </a:xfrm>
            <a:custGeom>
              <a:rect b="b" l="l" r="r" t="t"/>
              <a:pathLst>
                <a:path extrusionOk="0" fill="none" h="25726" w="4777">
                  <a:moveTo>
                    <a:pt x="2280" y="25726"/>
                  </a:moveTo>
                  <a:lnTo>
                    <a:pt x="2280" y="25726"/>
                  </a:lnTo>
                  <a:lnTo>
                    <a:pt x="2117" y="24912"/>
                  </a:lnTo>
                  <a:lnTo>
                    <a:pt x="2063" y="24043"/>
                  </a:lnTo>
                  <a:lnTo>
                    <a:pt x="2063" y="23012"/>
                  </a:lnTo>
                  <a:lnTo>
                    <a:pt x="2172" y="21927"/>
                  </a:lnTo>
                  <a:lnTo>
                    <a:pt x="2389" y="20570"/>
                  </a:lnTo>
                  <a:lnTo>
                    <a:pt x="2660" y="18996"/>
                  </a:lnTo>
                  <a:lnTo>
                    <a:pt x="3149" y="17151"/>
                  </a:lnTo>
                  <a:lnTo>
                    <a:pt x="3691" y="14926"/>
                  </a:lnTo>
                  <a:lnTo>
                    <a:pt x="3691" y="14926"/>
                  </a:lnTo>
                  <a:lnTo>
                    <a:pt x="4288" y="12809"/>
                  </a:lnTo>
                  <a:lnTo>
                    <a:pt x="4506" y="11886"/>
                  </a:lnTo>
                  <a:lnTo>
                    <a:pt x="4614" y="11072"/>
                  </a:lnTo>
                  <a:lnTo>
                    <a:pt x="4723" y="10367"/>
                  </a:lnTo>
                  <a:lnTo>
                    <a:pt x="4777" y="9661"/>
                  </a:lnTo>
                  <a:lnTo>
                    <a:pt x="4777" y="9064"/>
                  </a:lnTo>
                  <a:lnTo>
                    <a:pt x="4668" y="8521"/>
                  </a:lnTo>
                  <a:lnTo>
                    <a:pt x="2497" y="0"/>
                  </a:lnTo>
                  <a:lnTo>
                    <a:pt x="2497" y="0"/>
                  </a:lnTo>
                  <a:lnTo>
                    <a:pt x="2606" y="543"/>
                  </a:lnTo>
                  <a:lnTo>
                    <a:pt x="2606" y="1086"/>
                  </a:lnTo>
                  <a:lnTo>
                    <a:pt x="2606" y="1683"/>
                  </a:lnTo>
                  <a:lnTo>
                    <a:pt x="2497" y="2443"/>
                  </a:lnTo>
                  <a:lnTo>
                    <a:pt x="2389" y="3257"/>
                  </a:lnTo>
                  <a:lnTo>
                    <a:pt x="2172" y="4234"/>
                  </a:lnTo>
                  <a:lnTo>
                    <a:pt x="1575" y="6676"/>
                  </a:lnTo>
                  <a:lnTo>
                    <a:pt x="1575" y="6676"/>
                  </a:lnTo>
                  <a:lnTo>
                    <a:pt x="1032" y="8738"/>
                  </a:lnTo>
                  <a:lnTo>
                    <a:pt x="598" y="10475"/>
                  </a:lnTo>
                  <a:lnTo>
                    <a:pt x="326" y="12049"/>
                  </a:lnTo>
                  <a:lnTo>
                    <a:pt x="109" y="13352"/>
                  </a:lnTo>
                  <a:lnTo>
                    <a:pt x="1" y="14546"/>
                  </a:lnTo>
                  <a:lnTo>
                    <a:pt x="1" y="15631"/>
                  </a:lnTo>
                  <a:lnTo>
                    <a:pt x="55" y="16608"/>
                  </a:lnTo>
                  <a:lnTo>
                    <a:pt x="218" y="17531"/>
                  </a:lnTo>
                  <a:lnTo>
                    <a:pt x="2280" y="2572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0"/>
            <p:cNvSpPr/>
            <p:nvPr/>
          </p:nvSpPr>
          <p:spPr>
            <a:xfrm>
              <a:off x="-5582338" y="923964"/>
              <a:ext cx="81259" cy="540218"/>
            </a:xfrm>
            <a:custGeom>
              <a:rect b="b" l="l" r="r" t="t"/>
              <a:pathLst>
                <a:path extrusionOk="0" h="27789" w="4180">
                  <a:moveTo>
                    <a:pt x="2009" y="1"/>
                  </a:moveTo>
                  <a:lnTo>
                    <a:pt x="2117" y="652"/>
                  </a:lnTo>
                  <a:lnTo>
                    <a:pt x="2171" y="1303"/>
                  </a:lnTo>
                  <a:lnTo>
                    <a:pt x="2226" y="2117"/>
                  </a:lnTo>
                  <a:lnTo>
                    <a:pt x="2171" y="3094"/>
                  </a:lnTo>
                  <a:lnTo>
                    <a:pt x="2009" y="4234"/>
                  </a:lnTo>
                  <a:lnTo>
                    <a:pt x="1846" y="5591"/>
                  </a:lnTo>
                  <a:lnTo>
                    <a:pt x="1520" y="7219"/>
                  </a:lnTo>
                  <a:lnTo>
                    <a:pt x="1140" y="9227"/>
                  </a:lnTo>
                  <a:lnTo>
                    <a:pt x="760" y="11073"/>
                  </a:lnTo>
                  <a:lnTo>
                    <a:pt x="489" y="12701"/>
                  </a:lnTo>
                  <a:lnTo>
                    <a:pt x="272" y="14166"/>
                  </a:lnTo>
                  <a:lnTo>
                    <a:pt x="109" y="15469"/>
                  </a:lnTo>
                  <a:lnTo>
                    <a:pt x="0" y="16717"/>
                  </a:lnTo>
                  <a:lnTo>
                    <a:pt x="55" y="17857"/>
                  </a:lnTo>
                  <a:lnTo>
                    <a:pt x="109" y="18942"/>
                  </a:lnTo>
                  <a:lnTo>
                    <a:pt x="326" y="20028"/>
                  </a:lnTo>
                  <a:lnTo>
                    <a:pt x="2280" y="27789"/>
                  </a:lnTo>
                  <a:lnTo>
                    <a:pt x="2117" y="26866"/>
                  </a:lnTo>
                  <a:lnTo>
                    <a:pt x="2009" y="25889"/>
                  </a:lnTo>
                  <a:lnTo>
                    <a:pt x="1954" y="24804"/>
                  </a:lnTo>
                  <a:lnTo>
                    <a:pt x="2009" y="23664"/>
                  </a:lnTo>
                  <a:lnTo>
                    <a:pt x="2171" y="22361"/>
                  </a:lnTo>
                  <a:lnTo>
                    <a:pt x="2389" y="20896"/>
                  </a:lnTo>
                  <a:lnTo>
                    <a:pt x="2660" y="19214"/>
                  </a:lnTo>
                  <a:lnTo>
                    <a:pt x="3094" y="17260"/>
                  </a:lnTo>
                  <a:lnTo>
                    <a:pt x="3745" y="13840"/>
                  </a:lnTo>
                  <a:lnTo>
                    <a:pt x="3962" y="12484"/>
                  </a:lnTo>
                  <a:lnTo>
                    <a:pt x="4125" y="11344"/>
                  </a:lnTo>
                  <a:lnTo>
                    <a:pt x="4180" y="10313"/>
                  </a:lnTo>
                  <a:lnTo>
                    <a:pt x="4180" y="9499"/>
                  </a:lnTo>
                  <a:lnTo>
                    <a:pt x="4125" y="8739"/>
                  </a:lnTo>
                  <a:lnTo>
                    <a:pt x="4017" y="7979"/>
                  </a:lnTo>
                  <a:lnTo>
                    <a:pt x="2009"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0"/>
            <p:cNvSpPr/>
            <p:nvPr/>
          </p:nvSpPr>
          <p:spPr>
            <a:xfrm>
              <a:off x="-5582338" y="923964"/>
              <a:ext cx="81259" cy="540218"/>
            </a:xfrm>
            <a:custGeom>
              <a:rect b="b" l="l" r="r" t="t"/>
              <a:pathLst>
                <a:path extrusionOk="0" fill="none" h="27789" w="4180">
                  <a:moveTo>
                    <a:pt x="2280" y="27789"/>
                  </a:moveTo>
                  <a:lnTo>
                    <a:pt x="326" y="20028"/>
                  </a:lnTo>
                  <a:lnTo>
                    <a:pt x="326" y="20028"/>
                  </a:lnTo>
                  <a:lnTo>
                    <a:pt x="109" y="18942"/>
                  </a:lnTo>
                  <a:lnTo>
                    <a:pt x="55" y="17857"/>
                  </a:lnTo>
                  <a:lnTo>
                    <a:pt x="0" y="16717"/>
                  </a:lnTo>
                  <a:lnTo>
                    <a:pt x="109" y="15469"/>
                  </a:lnTo>
                  <a:lnTo>
                    <a:pt x="272" y="14166"/>
                  </a:lnTo>
                  <a:lnTo>
                    <a:pt x="489" y="12701"/>
                  </a:lnTo>
                  <a:lnTo>
                    <a:pt x="760" y="11073"/>
                  </a:lnTo>
                  <a:lnTo>
                    <a:pt x="1140" y="9227"/>
                  </a:lnTo>
                  <a:lnTo>
                    <a:pt x="1140" y="9227"/>
                  </a:lnTo>
                  <a:lnTo>
                    <a:pt x="1520" y="7219"/>
                  </a:lnTo>
                  <a:lnTo>
                    <a:pt x="1846" y="5591"/>
                  </a:lnTo>
                  <a:lnTo>
                    <a:pt x="2009" y="4234"/>
                  </a:lnTo>
                  <a:lnTo>
                    <a:pt x="2171" y="3094"/>
                  </a:lnTo>
                  <a:lnTo>
                    <a:pt x="2226" y="2117"/>
                  </a:lnTo>
                  <a:lnTo>
                    <a:pt x="2171" y="1303"/>
                  </a:lnTo>
                  <a:lnTo>
                    <a:pt x="2117" y="652"/>
                  </a:lnTo>
                  <a:lnTo>
                    <a:pt x="2009" y="1"/>
                  </a:lnTo>
                  <a:lnTo>
                    <a:pt x="4017" y="7979"/>
                  </a:lnTo>
                  <a:lnTo>
                    <a:pt x="4017" y="7979"/>
                  </a:lnTo>
                  <a:lnTo>
                    <a:pt x="4125" y="8739"/>
                  </a:lnTo>
                  <a:lnTo>
                    <a:pt x="4180" y="9499"/>
                  </a:lnTo>
                  <a:lnTo>
                    <a:pt x="4180" y="10313"/>
                  </a:lnTo>
                  <a:lnTo>
                    <a:pt x="4125" y="11344"/>
                  </a:lnTo>
                  <a:lnTo>
                    <a:pt x="3962" y="12484"/>
                  </a:lnTo>
                  <a:lnTo>
                    <a:pt x="3745" y="13840"/>
                  </a:lnTo>
                  <a:lnTo>
                    <a:pt x="3094" y="17260"/>
                  </a:lnTo>
                  <a:lnTo>
                    <a:pt x="3094" y="17260"/>
                  </a:lnTo>
                  <a:lnTo>
                    <a:pt x="2660" y="19214"/>
                  </a:lnTo>
                  <a:lnTo>
                    <a:pt x="2389" y="20896"/>
                  </a:lnTo>
                  <a:lnTo>
                    <a:pt x="2171" y="22361"/>
                  </a:lnTo>
                  <a:lnTo>
                    <a:pt x="2009" y="23664"/>
                  </a:lnTo>
                  <a:lnTo>
                    <a:pt x="1954" y="24804"/>
                  </a:lnTo>
                  <a:lnTo>
                    <a:pt x="2009" y="25889"/>
                  </a:lnTo>
                  <a:lnTo>
                    <a:pt x="2117" y="26866"/>
                  </a:lnTo>
                  <a:lnTo>
                    <a:pt x="2280" y="27789"/>
                  </a:lnTo>
                  <a:lnTo>
                    <a:pt x="2280" y="2778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0"/>
            <p:cNvSpPr/>
            <p:nvPr/>
          </p:nvSpPr>
          <p:spPr>
            <a:xfrm>
              <a:off x="-5505316" y="1234168"/>
              <a:ext cx="83378" cy="530712"/>
            </a:xfrm>
            <a:custGeom>
              <a:rect b="b" l="l" r="r" t="t"/>
              <a:pathLst>
                <a:path extrusionOk="0" h="27300" w="4289">
                  <a:moveTo>
                    <a:pt x="2117" y="0"/>
                  </a:moveTo>
                  <a:lnTo>
                    <a:pt x="2226" y="706"/>
                  </a:lnTo>
                  <a:lnTo>
                    <a:pt x="2280" y="1411"/>
                  </a:lnTo>
                  <a:lnTo>
                    <a:pt x="2280" y="2225"/>
                  </a:lnTo>
                  <a:lnTo>
                    <a:pt x="2171" y="3202"/>
                  </a:lnTo>
                  <a:lnTo>
                    <a:pt x="2063" y="4288"/>
                  </a:lnTo>
                  <a:lnTo>
                    <a:pt x="1846" y="5590"/>
                  </a:lnTo>
                  <a:lnTo>
                    <a:pt x="1140" y="8901"/>
                  </a:lnTo>
                  <a:lnTo>
                    <a:pt x="760" y="10746"/>
                  </a:lnTo>
                  <a:lnTo>
                    <a:pt x="489" y="12374"/>
                  </a:lnTo>
                  <a:lnTo>
                    <a:pt x="218" y="13786"/>
                  </a:lnTo>
                  <a:lnTo>
                    <a:pt x="109" y="15088"/>
                  </a:lnTo>
                  <a:lnTo>
                    <a:pt x="0" y="16282"/>
                  </a:lnTo>
                  <a:lnTo>
                    <a:pt x="0" y="17422"/>
                  </a:lnTo>
                  <a:lnTo>
                    <a:pt x="109" y="18453"/>
                  </a:lnTo>
                  <a:lnTo>
                    <a:pt x="272" y="19539"/>
                  </a:lnTo>
                  <a:lnTo>
                    <a:pt x="2226" y="27300"/>
                  </a:lnTo>
                  <a:lnTo>
                    <a:pt x="2063" y="26377"/>
                  </a:lnTo>
                  <a:lnTo>
                    <a:pt x="1954" y="25400"/>
                  </a:lnTo>
                  <a:lnTo>
                    <a:pt x="1954" y="24369"/>
                  </a:lnTo>
                  <a:lnTo>
                    <a:pt x="2009" y="23229"/>
                  </a:lnTo>
                  <a:lnTo>
                    <a:pt x="2171" y="21981"/>
                  </a:lnTo>
                  <a:lnTo>
                    <a:pt x="2388" y="20516"/>
                  </a:lnTo>
                  <a:lnTo>
                    <a:pt x="2714" y="18887"/>
                  </a:lnTo>
                  <a:lnTo>
                    <a:pt x="3094" y="16933"/>
                  </a:lnTo>
                  <a:lnTo>
                    <a:pt x="3745" y="13731"/>
                  </a:lnTo>
                  <a:lnTo>
                    <a:pt x="4017" y="12429"/>
                  </a:lnTo>
                  <a:lnTo>
                    <a:pt x="4180" y="11343"/>
                  </a:lnTo>
                  <a:lnTo>
                    <a:pt x="4234" y="10366"/>
                  </a:lnTo>
                  <a:lnTo>
                    <a:pt x="4288" y="9498"/>
                  </a:lnTo>
                  <a:lnTo>
                    <a:pt x="4234" y="8738"/>
                  </a:lnTo>
                  <a:lnTo>
                    <a:pt x="4125" y="8033"/>
                  </a:lnTo>
                  <a:lnTo>
                    <a:pt x="2117"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0"/>
            <p:cNvSpPr/>
            <p:nvPr/>
          </p:nvSpPr>
          <p:spPr>
            <a:xfrm>
              <a:off x="-5505316" y="1234168"/>
              <a:ext cx="83378" cy="530712"/>
            </a:xfrm>
            <a:custGeom>
              <a:rect b="b" l="l" r="r" t="t"/>
              <a:pathLst>
                <a:path extrusionOk="0" fill="none" h="27300" w="4289">
                  <a:moveTo>
                    <a:pt x="2226" y="27300"/>
                  </a:moveTo>
                  <a:lnTo>
                    <a:pt x="272" y="19539"/>
                  </a:lnTo>
                  <a:lnTo>
                    <a:pt x="272" y="19539"/>
                  </a:lnTo>
                  <a:lnTo>
                    <a:pt x="109" y="18453"/>
                  </a:lnTo>
                  <a:lnTo>
                    <a:pt x="0" y="17422"/>
                  </a:lnTo>
                  <a:lnTo>
                    <a:pt x="0" y="16282"/>
                  </a:lnTo>
                  <a:lnTo>
                    <a:pt x="109" y="15088"/>
                  </a:lnTo>
                  <a:lnTo>
                    <a:pt x="218" y="13786"/>
                  </a:lnTo>
                  <a:lnTo>
                    <a:pt x="489" y="12374"/>
                  </a:lnTo>
                  <a:lnTo>
                    <a:pt x="760" y="10746"/>
                  </a:lnTo>
                  <a:lnTo>
                    <a:pt x="1140" y="8901"/>
                  </a:lnTo>
                  <a:lnTo>
                    <a:pt x="1140" y="8901"/>
                  </a:lnTo>
                  <a:lnTo>
                    <a:pt x="1846" y="5590"/>
                  </a:lnTo>
                  <a:lnTo>
                    <a:pt x="2063" y="4288"/>
                  </a:lnTo>
                  <a:lnTo>
                    <a:pt x="2171" y="3202"/>
                  </a:lnTo>
                  <a:lnTo>
                    <a:pt x="2280" y="2225"/>
                  </a:lnTo>
                  <a:lnTo>
                    <a:pt x="2280" y="1411"/>
                  </a:lnTo>
                  <a:lnTo>
                    <a:pt x="2226" y="706"/>
                  </a:lnTo>
                  <a:lnTo>
                    <a:pt x="2117" y="0"/>
                  </a:lnTo>
                  <a:lnTo>
                    <a:pt x="4125" y="8033"/>
                  </a:lnTo>
                  <a:lnTo>
                    <a:pt x="4125" y="8033"/>
                  </a:lnTo>
                  <a:lnTo>
                    <a:pt x="4234" y="8738"/>
                  </a:lnTo>
                  <a:lnTo>
                    <a:pt x="4288" y="9498"/>
                  </a:lnTo>
                  <a:lnTo>
                    <a:pt x="4234" y="10366"/>
                  </a:lnTo>
                  <a:lnTo>
                    <a:pt x="4180" y="11343"/>
                  </a:lnTo>
                  <a:lnTo>
                    <a:pt x="4017" y="12429"/>
                  </a:lnTo>
                  <a:lnTo>
                    <a:pt x="3745" y="13731"/>
                  </a:lnTo>
                  <a:lnTo>
                    <a:pt x="3094" y="16933"/>
                  </a:lnTo>
                  <a:lnTo>
                    <a:pt x="3094" y="16933"/>
                  </a:lnTo>
                  <a:lnTo>
                    <a:pt x="2714" y="18887"/>
                  </a:lnTo>
                  <a:lnTo>
                    <a:pt x="2388" y="20516"/>
                  </a:lnTo>
                  <a:lnTo>
                    <a:pt x="2171" y="21981"/>
                  </a:lnTo>
                  <a:lnTo>
                    <a:pt x="2009" y="23229"/>
                  </a:lnTo>
                  <a:lnTo>
                    <a:pt x="1954" y="24369"/>
                  </a:lnTo>
                  <a:lnTo>
                    <a:pt x="1954" y="25400"/>
                  </a:lnTo>
                  <a:lnTo>
                    <a:pt x="2063" y="26377"/>
                  </a:lnTo>
                  <a:lnTo>
                    <a:pt x="2226" y="27300"/>
                  </a:lnTo>
                  <a:lnTo>
                    <a:pt x="2226" y="2730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0"/>
            <p:cNvSpPr/>
            <p:nvPr/>
          </p:nvSpPr>
          <p:spPr>
            <a:xfrm>
              <a:off x="-5428295" y="1545402"/>
              <a:ext cx="84428" cy="520176"/>
            </a:xfrm>
            <a:custGeom>
              <a:rect b="b" l="l" r="r" t="t"/>
              <a:pathLst>
                <a:path extrusionOk="0" h="26758" w="4343">
                  <a:moveTo>
                    <a:pt x="2171" y="1"/>
                  </a:moveTo>
                  <a:lnTo>
                    <a:pt x="2280" y="706"/>
                  </a:lnTo>
                  <a:lnTo>
                    <a:pt x="2334" y="1520"/>
                  </a:lnTo>
                  <a:lnTo>
                    <a:pt x="2334" y="2389"/>
                  </a:lnTo>
                  <a:lnTo>
                    <a:pt x="2226" y="3366"/>
                  </a:lnTo>
                  <a:lnTo>
                    <a:pt x="2063" y="4451"/>
                  </a:lnTo>
                  <a:lnTo>
                    <a:pt x="1846" y="5645"/>
                  </a:lnTo>
                  <a:lnTo>
                    <a:pt x="1194" y="8576"/>
                  </a:lnTo>
                  <a:lnTo>
                    <a:pt x="760" y="10530"/>
                  </a:lnTo>
                  <a:lnTo>
                    <a:pt x="435" y="12212"/>
                  </a:lnTo>
                  <a:lnTo>
                    <a:pt x="218" y="13678"/>
                  </a:lnTo>
                  <a:lnTo>
                    <a:pt x="55" y="14926"/>
                  </a:lnTo>
                  <a:lnTo>
                    <a:pt x="0" y="16066"/>
                  </a:lnTo>
                  <a:lnTo>
                    <a:pt x="0" y="17097"/>
                  </a:lnTo>
                  <a:lnTo>
                    <a:pt x="109" y="18074"/>
                  </a:lnTo>
                  <a:lnTo>
                    <a:pt x="272" y="19051"/>
                  </a:lnTo>
                  <a:lnTo>
                    <a:pt x="2093" y="26233"/>
                  </a:lnTo>
                  <a:lnTo>
                    <a:pt x="2009" y="25672"/>
                  </a:lnTo>
                  <a:lnTo>
                    <a:pt x="1954" y="24587"/>
                  </a:lnTo>
                  <a:lnTo>
                    <a:pt x="1954" y="23447"/>
                  </a:lnTo>
                  <a:lnTo>
                    <a:pt x="2063" y="22199"/>
                  </a:lnTo>
                  <a:lnTo>
                    <a:pt x="2226" y="20842"/>
                  </a:lnTo>
                  <a:lnTo>
                    <a:pt x="2497" y="19376"/>
                  </a:lnTo>
                  <a:lnTo>
                    <a:pt x="3257" y="15849"/>
                  </a:lnTo>
                  <a:lnTo>
                    <a:pt x="3854" y="13189"/>
                  </a:lnTo>
                  <a:lnTo>
                    <a:pt x="4071" y="12050"/>
                  </a:lnTo>
                  <a:lnTo>
                    <a:pt x="4234" y="11073"/>
                  </a:lnTo>
                  <a:lnTo>
                    <a:pt x="4288" y="10204"/>
                  </a:lnTo>
                  <a:lnTo>
                    <a:pt x="4342" y="9390"/>
                  </a:lnTo>
                  <a:lnTo>
                    <a:pt x="4288" y="8685"/>
                  </a:lnTo>
                  <a:lnTo>
                    <a:pt x="4179" y="7979"/>
                  </a:lnTo>
                  <a:lnTo>
                    <a:pt x="2171" y="1"/>
                  </a:lnTo>
                  <a:close/>
                  <a:moveTo>
                    <a:pt x="2093" y="26233"/>
                  </a:moveTo>
                  <a:lnTo>
                    <a:pt x="2171" y="26758"/>
                  </a:lnTo>
                  <a:lnTo>
                    <a:pt x="2226" y="26758"/>
                  </a:lnTo>
                  <a:lnTo>
                    <a:pt x="2093" y="26233"/>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0"/>
            <p:cNvSpPr/>
            <p:nvPr/>
          </p:nvSpPr>
          <p:spPr>
            <a:xfrm>
              <a:off x="-5428295" y="1545402"/>
              <a:ext cx="84428" cy="520176"/>
            </a:xfrm>
            <a:custGeom>
              <a:rect b="b" l="l" r="r" t="t"/>
              <a:pathLst>
                <a:path extrusionOk="0" fill="none" h="26758" w="4343">
                  <a:moveTo>
                    <a:pt x="2226" y="26758"/>
                  </a:moveTo>
                  <a:lnTo>
                    <a:pt x="272" y="19051"/>
                  </a:lnTo>
                  <a:lnTo>
                    <a:pt x="272" y="19051"/>
                  </a:lnTo>
                  <a:lnTo>
                    <a:pt x="109" y="18074"/>
                  </a:lnTo>
                  <a:lnTo>
                    <a:pt x="0" y="17097"/>
                  </a:lnTo>
                  <a:lnTo>
                    <a:pt x="0" y="16066"/>
                  </a:lnTo>
                  <a:lnTo>
                    <a:pt x="55" y="14926"/>
                  </a:lnTo>
                  <a:lnTo>
                    <a:pt x="218" y="13678"/>
                  </a:lnTo>
                  <a:lnTo>
                    <a:pt x="435" y="12212"/>
                  </a:lnTo>
                  <a:lnTo>
                    <a:pt x="760" y="10530"/>
                  </a:lnTo>
                  <a:lnTo>
                    <a:pt x="1194" y="8576"/>
                  </a:lnTo>
                  <a:lnTo>
                    <a:pt x="1194" y="8576"/>
                  </a:lnTo>
                  <a:lnTo>
                    <a:pt x="1846" y="5645"/>
                  </a:lnTo>
                  <a:lnTo>
                    <a:pt x="2063" y="4451"/>
                  </a:lnTo>
                  <a:lnTo>
                    <a:pt x="2226" y="3366"/>
                  </a:lnTo>
                  <a:lnTo>
                    <a:pt x="2334" y="2389"/>
                  </a:lnTo>
                  <a:lnTo>
                    <a:pt x="2334" y="1520"/>
                  </a:lnTo>
                  <a:lnTo>
                    <a:pt x="2280" y="706"/>
                  </a:lnTo>
                  <a:lnTo>
                    <a:pt x="2171" y="1"/>
                  </a:lnTo>
                  <a:lnTo>
                    <a:pt x="4179" y="7979"/>
                  </a:lnTo>
                  <a:lnTo>
                    <a:pt x="4179" y="7979"/>
                  </a:lnTo>
                  <a:lnTo>
                    <a:pt x="4288" y="8685"/>
                  </a:lnTo>
                  <a:lnTo>
                    <a:pt x="4342" y="9390"/>
                  </a:lnTo>
                  <a:lnTo>
                    <a:pt x="4288" y="10204"/>
                  </a:lnTo>
                  <a:lnTo>
                    <a:pt x="4234" y="11073"/>
                  </a:lnTo>
                  <a:lnTo>
                    <a:pt x="4071" y="12050"/>
                  </a:lnTo>
                  <a:lnTo>
                    <a:pt x="3854" y="13189"/>
                  </a:lnTo>
                  <a:lnTo>
                    <a:pt x="3257" y="15849"/>
                  </a:lnTo>
                  <a:lnTo>
                    <a:pt x="3257" y="15849"/>
                  </a:lnTo>
                  <a:lnTo>
                    <a:pt x="2497" y="19376"/>
                  </a:lnTo>
                  <a:lnTo>
                    <a:pt x="2226" y="20842"/>
                  </a:lnTo>
                  <a:lnTo>
                    <a:pt x="2063" y="22199"/>
                  </a:lnTo>
                  <a:lnTo>
                    <a:pt x="1954" y="23447"/>
                  </a:lnTo>
                  <a:lnTo>
                    <a:pt x="1954" y="24587"/>
                  </a:lnTo>
                  <a:lnTo>
                    <a:pt x="2009" y="25672"/>
                  </a:lnTo>
                  <a:lnTo>
                    <a:pt x="2171" y="26758"/>
                  </a:lnTo>
                  <a:lnTo>
                    <a:pt x="2226" y="2675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0"/>
            <p:cNvSpPr/>
            <p:nvPr/>
          </p:nvSpPr>
          <p:spPr>
            <a:xfrm>
              <a:off x="-5352324" y="1855606"/>
              <a:ext cx="89696" cy="520176"/>
            </a:xfrm>
            <a:custGeom>
              <a:rect b="b" l="l" r="r" t="t"/>
              <a:pathLst>
                <a:path extrusionOk="0" h="26758" w="4614">
                  <a:moveTo>
                    <a:pt x="2334" y="0"/>
                  </a:moveTo>
                  <a:lnTo>
                    <a:pt x="2442" y="706"/>
                  </a:lnTo>
                  <a:lnTo>
                    <a:pt x="2442" y="1411"/>
                  </a:lnTo>
                  <a:lnTo>
                    <a:pt x="2442" y="2171"/>
                  </a:lnTo>
                  <a:lnTo>
                    <a:pt x="2334" y="3040"/>
                  </a:lnTo>
                  <a:lnTo>
                    <a:pt x="2171" y="4016"/>
                  </a:lnTo>
                  <a:lnTo>
                    <a:pt x="1954" y="5102"/>
                  </a:lnTo>
                  <a:lnTo>
                    <a:pt x="1357" y="7761"/>
                  </a:lnTo>
                  <a:lnTo>
                    <a:pt x="597" y="11235"/>
                  </a:lnTo>
                  <a:lnTo>
                    <a:pt x="326" y="12700"/>
                  </a:lnTo>
                  <a:lnTo>
                    <a:pt x="109" y="14003"/>
                  </a:lnTo>
                  <a:lnTo>
                    <a:pt x="0" y="15251"/>
                  </a:lnTo>
                  <a:lnTo>
                    <a:pt x="0" y="16391"/>
                  </a:lnTo>
                  <a:lnTo>
                    <a:pt x="54" y="17476"/>
                  </a:lnTo>
                  <a:lnTo>
                    <a:pt x="271" y="18507"/>
                  </a:lnTo>
                  <a:lnTo>
                    <a:pt x="2307" y="26596"/>
                  </a:lnTo>
                  <a:lnTo>
                    <a:pt x="2171" y="25780"/>
                  </a:lnTo>
                  <a:lnTo>
                    <a:pt x="2117" y="24803"/>
                  </a:lnTo>
                  <a:lnTo>
                    <a:pt x="2117" y="23772"/>
                  </a:lnTo>
                  <a:lnTo>
                    <a:pt x="2225" y="22632"/>
                  </a:lnTo>
                  <a:lnTo>
                    <a:pt x="2388" y="21330"/>
                  </a:lnTo>
                  <a:lnTo>
                    <a:pt x="2660" y="19810"/>
                  </a:lnTo>
                  <a:lnTo>
                    <a:pt x="3039" y="18019"/>
                  </a:lnTo>
                  <a:lnTo>
                    <a:pt x="3528" y="15957"/>
                  </a:lnTo>
                  <a:lnTo>
                    <a:pt x="4071" y="13569"/>
                  </a:lnTo>
                  <a:lnTo>
                    <a:pt x="4288" y="12537"/>
                  </a:lnTo>
                  <a:lnTo>
                    <a:pt x="4451" y="11615"/>
                  </a:lnTo>
                  <a:lnTo>
                    <a:pt x="4559" y="10746"/>
                  </a:lnTo>
                  <a:lnTo>
                    <a:pt x="4613" y="9932"/>
                  </a:lnTo>
                  <a:lnTo>
                    <a:pt x="4559" y="9227"/>
                  </a:lnTo>
                  <a:lnTo>
                    <a:pt x="4505" y="8521"/>
                  </a:lnTo>
                  <a:lnTo>
                    <a:pt x="2334" y="0"/>
                  </a:lnTo>
                  <a:close/>
                  <a:moveTo>
                    <a:pt x="2307" y="26596"/>
                  </a:moveTo>
                  <a:lnTo>
                    <a:pt x="2334" y="26757"/>
                  </a:lnTo>
                  <a:lnTo>
                    <a:pt x="2334" y="26703"/>
                  </a:lnTo>
                  <a:lnTo>
                    <a:pt x="2307" y="26596"/>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0"/>
            <p:cNvSpPr/>
            <p:nvPr/>
          </p:nvSpPr>
          <p:spPr>
            <a:xfrm>
              <a:off x="-5352324" y="1855606"/>
              <a:ext cx="89696" cy="520176"/>
            </a:xfrm>
            <a:custGeom>
              <a:rect b="b" l="l" r="r" t="t"/>
              <a:pathLst>
                <a:path extrusionOk="0" fill="none" h="26758" w="4614">
                  <a:moveTo>
                    <a:pt x="2334" y="26757"/>
                  </a:moveTo>
                  <a:lnTo>
                    <a:pt x="2334" y="26757"/>
                  </a:lnTo>
                  <a:lnTo>
                    <a:pt x="2171" y="25780"/>
                  </a:lnTo>
                  <a:lnTo>
                    <a:pt x="2117" y="24803"/>
                  </a:lnTo>
                  <a:lnTo>
                    <a:pt x="2117" y="23772"/>
                  </a:lnTo>
                  <a:lnTo>
                    <a:pt x="2225" y="22632"/>
                  </a:lnTo>
                  <a:lnTo>
                    <a:pt x="2388" y="21330"/>
                  </a:lnTo>
                  <a:lnTo>
                    <a:pt x="2660" y="19810"/>
                  </a:lnTo>
                  <a:lnTo>
                    <a:pt x="3039" y="18019"/>
                  </a:lnTo>
                  <a:lnTo>
                    <a:pt x="3528" y="15957"/>
                  </a:lnTo>
                  <a:lnTo>
                    <a:pt x="3528" y="15957"/>
                  </a:lnTo>
                  <a:lnTo>
                    <a:pt x="4071" y="13569"/>
                  </a:lnTo>
                  <a:lnTo>
                    <a:pt x="4288" y="12537"/>
                  </a:lnTo>
                  <a:lnTo>
                    <a:pt x="4451" y="11615"/>
                  </a:lnTo>
                  <a:lnTo>
                    <a:pt x="4559" y="10746"/>
                  </a:lnTo>
                  <a:lnTo>
                    <a:pt x="4613" y="9932"/>
                  </a:lnTo>
                  <a:lnTo>
                    <a:pt x="4559" y="9227"/>
                  </a:lnTo>
                  <a:lnTo>
                    <a:pt x="4505" y="8521"/>
                  </a:lnTo>
                  <a:lnTo>
                    <a:pt x="2334" y="0"/>
                  </a:lnTo>
                  <a:lnTo>
                    <a:pt x="2334" y="0"/>
                  </a:lnTo>
                  <a:lnTo>
                    <a:pt x="2442" y="706"/>
                  </a:lnTo>
                  <a:lnTo>
                    <a:pt x="2442" y="1411"/>
                  </a:lnTo>
                  <a:lnTo>
                    <a:pt x="2442" y="2171"/>
                  </a:lnTo>
                  <a:lnTo>
                    <a:pt x="2334" y="3040"/>
                  </a:lnTo>
                  <a:lnTo>
                    <a:pt x="2171" y="4016"/>
                  </a:lnTo>
                  <a:lnTo>
                    <a:pt x="1954" y="5102"/>
                  </a:lnTo>
                  <a:lnTo>
                    <a:pt x="1357" y="7761"/>
                  </a:lnTo>
                  <a:lnTo>
                    <a:pt x="1357" y="7761"/>
                  </a:lnTo>
                  <a:lnTo>
                    <a:pt x="597" y="11235"/>
                  </a:lnTo>
                  <a:lnTo>
                    <a:pt x="326" y="12700"/>
                  </a:lnTo>
                  <a:lnTo>
                    <a:pt x="109" y="14003"/>
                  </a:lnTo>
                  <a:lnTo>
                    <a:pt x="0" y="15251"/>
                  </a:lnTo>
                  <a:lnTo>
                    <a:pt x="0" y="16391"/>
                  </a:lnTo>
                  <a:lnTo>
                    <a:pt x="54" y="17476"/>
                  </a:lnTo>
                  <a:lnTo>
                    <a:pt x="271" y="18507"/>
                  </a:lnTo>
                  <a:lnTo>
                    <a:pt x="2334" y="26703"/>
                  </a:lnTo>
                  <a:lnTo>
                    <a:pt x="2334" y="2675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0"/>
            <p:cNvSpPr/>
            <p:nvPr/>
          </p:nvSpPr>
          <p:spPr>
            <a:xfrm>
              <a:off x="-5271084" y="2187953"/>
              <a:ext cx="91796" cy="506451"/>
            </a:xfrm>
            <a:custGeom>
              <a:rect b="b" l="l" r="r" t="t"/>
              <a:pathLst>
                <a:path extrusionOk="0" h="26052" w="4722">
                  <a:moveTo>
                    <a:pt x="2442" y="0"/>
                  </a:moveTo>
                  <a:lnTo>
                    <a:pt x="2551" y="489"/>
                  </a:lnTo>
                  <a:lnTo>
                    <a:pt x="2605" y="1086"/>
                  </a:lnTo>
                  <a:lnTo>
                    <a:pt x="2551" y="1737"/>
                  </a:lnTo>
                  <a:lnTo>
                    <a:pt x="2497" y="2497"/>
                  </a:lnTo>
                  <a:lnTo>
                    <a:pt x="2334" y="3365"/>
                  </a:lnTo>
                  <a:lnTo>
                    <a:pt x="2171" y="4342"/>
                  </a:lnTo>
                  <a:lnTo>
                    <a:pt x="1574" y="6839"/>
                  </a:lnTo>
                  <a:lnTo>
                    <a:pt x="1086" y="8738"/>
                  </a:lnTo>
                  <a:lnTo>
                    <a:pt x="706" y="10475"/>
                  </a:lnTo>
                  <a:lnTo>
                    <a:pt x="380" y="11995"/>
                  </a:lnTo>
                  <a:lnTo>
                    <a:pt x="163" y="13352"/>
                  </a:lnTo>
                  <a:lnTo>
                    <a:pt x="54" y="14600"/>
                  </a:lnTo>
                  <a:lnTo>
                    <a:pt x="0" y="15740"/>
                  </a:lnTo>
                  <a:lnTo>
                    <a:pt x="54" y="16825"/>
                  </a:lnTo>
                  <a:lnTo>
                    <a:pt x="217" y="17856"/>
                  </a:lnTo>
                  <a:lnTo>
                    <a:pt x="2334" y="26052"/>
                  </a:lnTo>
                  <a:lnTo>
                    <a:pt x="2171" y="25075"/>
                  </a:lnTo>
                  <a:lnTo>
                    <a:pt x="2117" y="24098"/>
                  </a:lnTo>
                  <a:lnTo>
                    <a:pt x="2117" y="23067"/>
                  </a:lnTo>
                  <a:lnTo>
                    <a:pt x="2225" y="21873"/>
                  </a:lnTo>
                  <a:lnTo>
                    <a:pt x="2442" y="20516"/>
                  </a:lnTo>
                  <a:lnTo>
                    <a:pt x="2768" y="18942"/>
                  </a:lnTo>
                  <a:lnTo>
                    <a:pt x="3148" y="17151"/>
                  </a:lnTo>
                  <a:lnTo>
                    <a:pt x="3691" y="15088"/>
                  </a:lnTo>
                  <a:lnTo>
                    <a:pt x="4233" y="12917"/>
                  </a:lnTo>
                  <a:lnTo>
                    <a:pt x="4451" y="11995"/>
                  </a:lnTo>
                  <a:lnTo>
                    <a:pt x="4613" y="11126"/>
                  </a:lnTo>
                  <a:lnTo>
                    <a:pt x="4722" y="10367"/>
                  </a:lnTo>
                  <a:lnTo>
                    <a:pt x="4722" y="9715"/>
                  </a:lnTo>
                  <a:lnTo>
                    <a:pt x="4722" y="9064"/>
                  </a:lnTo>
                  <a:lnTo>
                    <a:pt x="4613" y="8521"/>
                  </a:lnTo>
                  <a:lnTo>
                    <a:pt x="2442"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0"/>
            <p:cNvSpPr/>
            <p:nvPr/>
          </p:nvSpPr>
          <p:spPr>
            <a:xfrm>
              <a:off x="-5271084" y="2187953"/>
              <a:ext cx="91796" cy="506451"/>
            </a:xfrm>
            <a:custGeom>
              <a:rect b="b" l="l" r="r" t="t"/>
              <a:pathLst>
                <a:path extrusionOk="0" fill="none" h="26052" w="4722">
                  <a:moveTo>
                    <a:pt x="2334" y="26052"/>
                  </a:moveTo>
                  <a:lnTo>
                    <a:pt x="2334" y="26052"/>
                  </a:lnTo>
                  <a:lnTo>
                    <a:pt x="2171" y="25075"/>
                  </a:lnTo>
                  <a:lnTo>
                    <a:pt x="2117" y="24098"/>
                  </a:lnTo>
                  <a:lnTo>
                    <a:pt x="2117" y="23067"/>
                  </a:lnTo>
                  <a:lnTo>
                    <a:pt x="2225" y="21873"/>
                  </a:lnTo>
                  <a:lnTo>
                    <a:pt x="2442" y="20516"/>
                  </a:lnTo>
                  <a:lnTo>
                    <a:pt x="2768" y="18942"/>
                  </a:lnTo>
                  <a:lnTo>
                    <a:pt x="3148" y="17151"/>
                  </a:lnTo>
                  <a:lnTo>
                    <a:pt x="3691" y="15088"/>
                  </a:lnTo>
                  <a:lnTo>
                    <a:pt x="3691" y="15088"/>
                  </a:lnTo>
                  <a:lnTo>
                    <a:pt x="4233" y="12917"/>
                  </a:lnTo>
                  <a:lnTo>
                    <a:pt x="4451" y="11995"/>
                  </a:lnTo>
                  <a:lnTo>
                    <a:pt x="4613" y="11126"/>
                  </a:lnTo>
                  <a:lnTo>
                    <a:pt x="4722" y="10367"/>
                  </a:lnTo>
                  <a:lnTo>
                    <a:pt x="4722" y="9715"/>
                  </a:lnTo>
                  <a:lnTo>
                    <a:pt x="4722" y="9064"/>
                  </a:lnTo>
                  <a:lnTo>
                    <a:pt x="4613" y="8521"/>
                  </a:lnTo>
                  <a:lnTo>
                    <a:pt x="2442" y="0"/>
                  </a:lnTo>
                  <a:lnTo>
                    <a:pt x="2442" y="0"/>
                  </a:lnTo>
                  <a:lnTo>
                    <a:pt x="2551" y="489"/>
                  </a:lnTo>
                  <a:lnTo>
                    <a:pt x="2605" y="1086"/>
                  </a:lnTo>
                  <a:lnTo>
                    <a:pt x="2551" y="1737"/>
                  </a:lnTo>
                  <a:lnTo>
                    <a:pt x="2497" y="2497"/>
                  </a:lnTo>
                  <a:lnTo>
                    <a:pt x="2334" y="3365"/>
                  </a:lnTo>
                  <a:lnTo>
                    <a:pt x="2171" y="4342"/>
                  </a:lnTo>
                  <a:lnTo>
                    <a:pt x="1574" y="6839"/>
                  </a:lnTo>
                  <a:lnTo>
                    <a:pt x="1574" y="6839"/>
                  </a:lnTo>
                  <a:lnTo>
                    <a:pt x="1086" y="8738"/>
                  </a:lnTo>
                  <a:lnTo>
                    <a:pt x="706" y="10475"/>
                  </a:lnTo>
                  <a:lnTo>
                    <a:pt x="380" y="11995"/>
                  </a:lnTo>
                  <a:lnTo>
                    <a:pt x="163" y="13352"/>
                  </a:lnTo>
                  <a:lnTo>
                    <a:pt x="54" y="14600"/>
                  </a:lnTo>
                  <a:lnTo>
                    <a:pt x="0" y="15740"/>
                  </a:lnTo>
                  <a:lnTo>
                    <a:pt x="54" y="16825"/>
                  </a:lnTo>
                  <a:lnTo>
                    <a:pt x="217" y="17856"/>
                  </a:lnTo>
                  <a:lnTo>
                    <a:pt x="2334" y="2605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0"/>
            <p:cNvSpPr/>
            <p:nvPr/>
          </p:nvSpPr>
          <p:spPr>
            <a:xfrm>
              <a:off x="-5189844" y="2519249"/>
              <a:ext cx="94964" cy="494845"/>
            </a:xfrm>
            <a:custGeom>
              <a:rect b="b" l="l" r="r" t="t"/>
              <a:pathLst>
                <a:path extrusionOk="0" h="25455" w="4885">
                  <a:moveTo>
                    <a:pt x="2605" y="0"/>
                  </a:moveTo>
                  <a:lnTo>
                    <a:pt x="2660" y="543"/>
                  </a:lnTo>
                  <a:lnTo>
                    <a:pt x="2714" y="1086"/>
                  </a:lnTo>
                  <a:lnTo>
                    <a:pt x="2660" y="1683"/>
                  </a:lnTo>
                  <a:lnTo>
                    <a:pt x="2605" y="2388"/>
                  </a:lnTo>
                  <a:lnTo>
                    <a:pt x="2443" y="3148"/>
                  </a:lnTo>
                  <a:lnTo>
                    <a:pt x="2225" y="4125"/>
                  </a:lnTo>
                  <a:lnTo>
                    <a:pt x="1574" y="6567"/>
                  </a:lnTo>
                  <a:lnTo>
                    <a:pt x="1031" y="8738"/>
                  </a:lnTo>
                  <a:lnTo>
                    <a:pt x="597" y="10584"/>
                  </a:lnTo>
                  <a:lnTo>
                    <a:pt x="272" y="12158"/>
                  </a:lnTo>
                  <a:lnTo>
                    <a:pt x="54" y="13460"/>
                  </a:lnTo>
                  <a:lnTo>
                    <a:pt x="0" y="14600"/>
                  </a:lnTo>
                  <a:lnTo>
                    <a:pt x="0" y="15577"/>
                  </a:lnTo>
                  <a:lnTo>
                    <a:pt x="54" y="16445"/>
                  </a:lnTo>
                  <a:lnTo>
                    <a:pt x="217" y="17205"/>
                  </a:lnTo>
                  <a:lnTo>
                    <a:pt x="2280" y="25455"/>
                  </a:lnTo>
                  <a:lnTo>
                    <a:pt x="2280" y="25400"/>
                  </a:lnTo>
                  <a:lnTo>
                    <a:pt x="2171" y="24858"/>
                  </a:lnTo>
                  <a:lnTo>
                    <a:pt x="2117" y="24206"/>
                  </a:lnTo>
                  <a:lnTo>
                    <a:pt x="2063" y="23392"/>
                  </a:lnTo>
                  <a:lnTo>
                    <a:pt x="2117" y="22307"/>
                  </a:lnTo>
                  <a:lnTo>
                    <a:pt x="2280" y="21004"/>
                  </a:lnTo>
                  <a:lnTo>
                    <a:pt x="2605" y="19322"/>
                  </a:lnTo>
                  <a:lnTo>
                    <a:pt x="3094" y="17314"/>
                  </a:lnTo>
                  <a:lnTo>
                    <a:pt x="3745" y="14817"/>
                  </a:lnTo>
                  <a:lnTo>
                    <a:pt x="4342" y="12700"/>
                  </a:lnTo>
                  <a:lnTo>
                    <a:pt x="4559" y="11832"/>
                  </a:lnTo>
                  <a:lnTo>
                    <a:pt x="4722" y="11018"/>
                  </a:lnTo>
                  <a:lnTo>
                    <a:pt x="4831" y="10312"/>
                  </a:lnTo>
                  <a:lnTo>
                    <a:pt x="4885" y="9661"/>
                  </a:lnTo>
                  <a:lnTo>
                    <a:pt x="4831" y="9064"/>
                  </a:lnTo>
                  <a:lnTo>
                    <a:pt x="4776" y="8575"/>
                  </a:lnTo>
                  <a:lnTo>
                    <a:pt x="2605"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0"/>
            <p:cNvSpPr/>
            <p:nvPr/>
          </p:nvSpPr>
          <p:spPr>
            <a:xfrm>
              <a:off x="-5189844" y="2519249"/>
              <a:ext cx="94964" cy="494845"/>
            </a:xfrm>
            <a:custGeom>
              <a:rect b="b" l="l" r="r" t="t"/>
              <a:pathLst>
                <a:path extrusionOk="0" fill="none" h="25455" w="4885">
                  <a:moveTo>
                    <a:pt x="2280" y="25400"/>
                  </a:moveTo>
                  <a:lnTo>
                    <a:pt x="2280" y="25400"/>
                  </a:lnTo>
                  <a:lnTo>
                    <a:pt x="2171" y="24858"/>
                  </a:lnTo>
                  <a:lnTo>
                    <a:pt x="2117" y="24206"/>
                  </a:lnTo>
                  <a:lnTo>
                    <a:pt x="2063" y="23392"/>
                  </a:lnTo>
                  <a:lnTo>
                    <a:pt x="2117" y="22307"/>
                  </a:lnTo>
                  <a:lnTo>
                    <a:pt x="2280" y="21004"/>
                  </a:lnTo>
                  <a:lnTo>
                    <a:pt x="2605" y="19322"/>
                  </a:lnTo>
                  <a:lnTo>
                    <a:pt x="3094" y="17314"/>
                  </a:lnTo>
                  <a:lnTo>
                    <a:pt x="3745" y="14817"/>
                  </a:lnTo>
                  <a:lnTo>
                    <a:pt x="3745" y="14817"/>
                  </a:lnTo>
                  <a:lnTo>
                    <a:pt x="4342" y="12700"/>
                  </a:lnTo>
                  <a:lnTo>
                    <a:pt x="4559" y="11832"/>
                  </a:lnTo>
                  <a:lnTo>
                    <a:pt x="4722" y="11018"/>
                  </a:lnTo>
                  <a:lnTo>
                    <a:pt x="4831" y="10312"/>
                  </a:lnTo>
                  <a:lnTo>
                    <a:pt x="4885" y="9661"/>
                  </a:lnTo>
                  <a:lnTo>
                    <a:pt x="4831" y="9064"/>
                  </a:lnTo>
                  <a:lnTo>
                    <a:pt x="4776" y="8575"/>
                  </a:lnTo>
                  <a:lnTo>
                    <a:pt x="2605" y="0"/>
                  </a:lnTo>
                  <a:lnTo>
                    <a:pt x="2605" y="0"/>
                  </a:lnTo>
                  <a:lnTo>
                    <a:pt x="2660" y="543"/>
                  </a:lnTo>
                  <a:lnTo>
                    <a:pt x="2714" y="1086"/>
                  </a:lnTo>
                  <a:lnTo>
                    <a:pt x="2660" y="1683"/>
                  </a:lnTo>
                  <a:lnTo>
                    <a:pt x="2605" y="2388"/>
                  </a:lnTo>
                  <a:lnTo>
                    <a:pt x="2443" y="3148"/>
                  </a:lnTo>
                  <a:lnTo>
                    <a:pt x="2225" y="4125"/>
                  </a:lnTo>
                  <a:lnTo>
                    <a:pt x="1574" y="6567"/>
                  </a:lnTo>
                  <a:lnTo>
                    <a:pt x="1574" y="6567"/>
                  </a:lnTo>
                  <a:lnTo>
                    <a:pt x="1031" y="8738"/>
                  </a:lnTo>
                  <a:lnTo>
                    <a:pt x="597" y="10584"/>
                  </a:lnTo>
                  <a:lnTo>
                    <a:pt x="272" y="12158"/>
                  </a:lnTo>
                  <a:lnTo>
                    <a:pt x="54" y="13460"/>
                  </a:lnTo>
                  <a:lnTo>
                    <a:pt x="0" y="14600"/>
                  </a:lnTo>
                  <a:lnTo>
                    <a:pt x="0" y="15577"/>
                  </a:lnTo>
                  <a:lnTo>
                    <a:pt x="54" y="16445"/>
                  </a:lnTo>
                  <a:lnTo>
                    <a:pt x="217" y="17205"/>
                  </a:lnTo>
                  <a:lnTo>
                    <a:pt x="2280" y="25455"/>
                  </a:lnTo>
                  <a:lnTo>
                    <a:pt x="2280" y="2540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0"/>
            <p:cNvSpPr/>
            <p:nvPr/>
          </p:nvSpPr>
          <p:spPr>
            <a:xfrm>
              <a:off x="-5658309" y="612729"/>
              <a:ext cx="79160" cy="545486"/>
            </a:xfrm>
            <a:custGeom>
              <a:rect b="b" l="l" r="r" t="t"/>
              <a:pathLst>
                <a:path extrusionOk="0" h="28060" w="4072">
                  <a:moveTo>
                    <a:pt x="1846" y="0"/>
                  </a:moveTo>
                  <a:lnTo>
                    <a:pt x="2009" y="814"/>
                  </a:lnTo>
                  <a:lnTo>
                    <a:pt x="2117" y="1574"/>
                  </a:lnTo>
                  <a:lnTo>
                    <a:pt x="2172" y="2388"/>
                  </a:lnTo>
                  <a:lnTo>
                    <a:pt x="2226" y="3148"/>
                  </a:lnTo>
                  <a:lnTo>
                    <a:pt x="2172" y="4071"/>
                  </a:lnTo>
                  <a:lnTo>
                    <a:pt x="2117" y="4939"/>
                  </a:lnTo>
                  <a:lnTo>
                    <a:pt x="2009" y="5862"/>
                  </a:lnTo>
                  <a:lnTo>
                    <a:pt x="1846" y="6784"/>
                  </a:lnTo>
                  <a:lnTo>
                    <a:pt x="1520" y="8575"/>
                  </a:lnTo>
                  <a:lnTo>
                    <a:pt x="1086" y="10366"/>
                  </a:lnTo>
                  <a:lnTo>
                    <a:pt x="706" y="12157"/>
                  </a:lnTo>
                  <a:lnTo>
                    <a:pt x="381" y="14003"/>
                  </a:lnTo>
                  <a:lnTo>
                    <a:pt x="218" y="14871"/>
                  </a:lnTo>
                  <a:lnTo>
                    <a:pt x="109" y="15794"/>
                  </a:lnTo>
                  <a:lnTo>
                    <a:pt x="55" y="16716"/>
                  </a:lnTo>
                  <a:lnTo>
                    <a:pt x="1" y="17639"/>
                  </a:lnTo>
                  <a:lnTo>
                    <a:pt x="55" y="18344"/>
                  </a:lnTo>
                  <a:lnTo>
                    <a:pt x="109" y="19050"/>
                  </a:lnTo>
                  <a:lnTo>
                    <a:pt x="164" y="19810"/>
                  </a:lnTo>
                  <a:lnTo>
                    <a:pt x="326" y="20515"/>
                  </a:lnTo>
                  <a:lnTo>
                    <a:pt x="2226" y="28059"/>
                  </a:lnTo>
                  <a:lnTo>
                    <a:pt x="2063" y="27354"/>
                  </a:lnTo>
                  <a:lnTo>
                    <a:pt x="2009" y="26703"/>
                  </a:lnTo>
                  <a:lnTo>
                    <a:pt x="1955" y="25346"/>
                  </a:lnTo>
                  <a:lnTo>
                    <a:pt x="1955" y="24260"/>
                  </a:lnTo>
                  <a:lnTo>
                    <a:pt x="2063" y="23229"/>
                  </a:lnTo>
                  <a:lnTo>
                    <a:pt x="2226" y="21981"/>
                  </a:lnTo>
                  <a:lnTo>
                    <a:pt x="2443" y="20624"/>
                  </a:lnTo>
                  <a:lnTo>
                    <a:pt x="3040" y="17368"/>
                  </a:lnTo>
                  <a:lnTo>
                    <a:pt x="3583" y="14762"/>
                  </a:lnTo>
                  <a:lnTo>
                    <a:pt x="3854" y="12700"/>
                  </a:lnTo>
                  <a:lnTo>
                    <a:pt x="4071" y="11126"/>
                  </a:lnTo>
                  <a:lnTo>
                    <a:pt x="4071" y="9932"/>
                  </a:lnTo>
                  <a:lnTo>
                    <a:pt x="4071" y="9009"/>
                  </a:lnTo>
                  <a:lnTo>
                    <a:pt x="3854" y="8033"/>
                  </a:lnTo>
                  <a:lnTo>
                    <a:pt x="1846" y="0"/>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0"/>
            <p:cNvSpPr/>
            <p:nvPr/>
          </p:nvSpPr>
          <p:spPr>
            <a:xfrm>
              <a:off x="-5658309" y="612729"/>
              <a:ext cx="79160" cy="545486"/>
            </a:xfrm>
            <a:custGeom>
              <a:rect b="b" l="l" r="r" t="t"/>
              <a:pathLst>
                <a:path extrusionOk="0" fill="none" h="28060" w="4072">
                  <a:moveTo>
                    <a:pt x="1846" y="0"/>
                  </a:moveTo>
                  <a:lnTo>
                    <a:pt x="1846" y="0"/>
                  </a:lnTo>
                  <a:lnTo>
                    <a:pt x="2009" y="814"/>
                  </a:lnTo>
                  <a:lnTo>
                    <a:pt x="2117" y="1574"/>
                  </a:lnTo>
                  <a:lnTo>
                    <a:pt x="2172" y="2388"/>
                  </a:lnTo>
                  <a:lnTo>
                    <a:pt x="2226" y="3148"/>
                  </a:lnTo>
                  <a:lnTo>
                    <a:pt x="2226" y="3148"/>
                  </a:lnTo>
                  <a:lnTo>
                    <a:pt x="2172" y="4071"/>
                  </a:lnTo>
                  <a:lnTo>
                    <a:pt x="2117" y="4939"/>
                  </a:lnTo>
                  <a:lnTo>
                    <a:pt x="2009" y="5862"/>
                  </a:lnTo>
                  <a:lnTo>
                    <a:pt x="1846" y="6784"/>
                  </a:lnTo>
                  <a:lnTo>
                    <a:pt x="1520" y="8575"/>
                  </a:lnTo>
                  <a:lnTo>
                    <a:pt x="1086" y="10366"/>
                  </a:lnTo>
                  <a:lnTo>
                    <a:pt x="706" y="12157"/>
                  </a:lnTo>
                  <a:lnTo>
                    <a:pt x="381" y="14003"/>
                  </a:lnTo>
                  <a:lnTo>
                    <a:pt x="218" y="14871"/>
                  </a:lnTo>
                  <a:lnTo>
                    <a:pt x="109" y="15794"/>
                  </a:lnTo>
                  <a:lnTo>
                    <a:pt x="55" y="16716"/>
                  </a:lnTo>
                  <a:lnTo>
                    <a:pt x="1" y="17639"/>
                  </a:lnTo>
                  <a:lnTo>
                    <a:pt x="1" y="17639"/>
                  </a:lnTo>
                  <a:lnTo>
                    <a:pt x="55" y="18344"/>
                  </a:lnTo>
                  <a:lnTo>
                    <a:pt x="109" y="19050"/>
                  </a:lnTo>
                  <a:lnTo>
                    <a:pt x="164" y="19810"/>
                  </a:lnTo>
                  <a:lnTo>
                    <a:pt x="326" y="20515"/>
                  </a:lnTo>
                  <a:lnTo>
                    <a:pt x="2226" y="28059"/>
                  </a:lnTo>
                  <a:lnTo>
                    <a:pt x="2226" y="28059"/>
                  </a:lnTo>
                  <a:lnTo>
                    <a:pt x="2063" y="27354"/>
                  </a:lnTo>
                  <a:lnTo>
                    <a:pt x="2009" y="26703"/>
                  </a:lnTo>
                  <a:lnTo>
                    <a:pt x="1955" y="25346"/>
                  </a:lnTo>
                  <a:lnTo>
                    <a:pt x="1955" y="25346"/>
                  </a:lnTo>
                  <a:lnTo>
                    <a:pt x="1955" y="24260"/>
                  </a:lnTo>
                  <a:lnTo>
                    <a:pt x="2063" y="23229"/>
                  </a:lnTo>
                  <a:lnTo>
                    <a:pt x="2063" y="23229"/>
                  </a:lnTo>
                  <a:lnTo>
                    <a:pt x="2226" y="21981"/>
                  </a:lnTo>
                  <a:lnTo>
                    <a:pt x="2443" y="20624"/>
                  </a:lnTo>
                  <a:lnTo>
                    <a:pt x="3040" y="17368"/>
                  </a:lnTo>
                  <a:lnTo>
                    <a:pt x="3040" y="17368"/>
                  </a:lnTo>
                  <a:lnTo>
                    <a:pt x="3583" y="14762"/>
                  </a:lnTo>
                  <a:lnTo>
                    <a:pt x="3854" y="12700"/>
                  </a:lnTo>
                  <a:lnTo>
                    <a:pt x="4071" y="11126"/>
                  </a:lnTo>
                  <a:lnTo>
                    <a:pt x="4071" y="9932"/>
                  </a:lnTo>
                  <a:lnTo>
                    <a:pt x="4071" y="9932"/>
                  </a:lnTo>
                  <a:lnTo>
                    <a:pt x="4071" y="9009"/>
                  </a:lnTo>
                  <a:lnTo>
                    <a:pt x="4071" y="9009"/>
                  </a:lnTo>
                  <a:lnTo>
                    <a:pt x="3854" y="8033"/>
                  </a:lnTo>
                  <a:lnTo>
                    <a:pt x="184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0"/>
            <p:cNvSpPr/>
            <p:nvPr/>
          </p:nvSpPr>
          <p:spPr>
            <a:xfrm>
              <a:off x="-5615036" y="1158196"/>
              <a:ext cx="1069" cy="4238"/>
            </a:xfrm>
            <a:custGeom>
              <a:rect b="b" l="l" r="r" t="t"/>
              <a:pathLst>
                <a:path extrusionOk="0" h="218" w="55">
                  <a:moveTo>
                    <a:pt x="0" y="0"/>
                  </a:moveTo>
                  <a:lnTo>
                    <a:pt x="0" y="218"/>
                  </a:lnTo>
                  <a:lnTo>
                    <a:pt x="54" y="218"/>
                  </a:lnTo>
                  <a:lnTo>
                    <a:pt x="0" y="0"/>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0"/>
            <p:cNvSpPr/>
            <p:nvPr/>
          </p:nvSpPr>
          <p:spPr>
            <a:xfrm>
              <a:off x="-5615036" y="1158196"/>
              <a:ext cx="1069" cy="4238"/>
            </a:xfrm>
            <a:custGeom>
              <a:rect b="b" l="l" r="r" t="t"/>
              <a:pathLst>
                <a:path extrusionOk="0" fill="none" h="218" w="55">
                  <a:moveTo>
                    <a:pt x="0" y="0"/>
                  </a:moveTo>
                  <a:lnTo>
                    <a:pt x="0" y="0"/>
                  </a:lnTo>
                  <a:lnTo>
                    <a:pt x="0" y="218"/>
                  </a:lnTo>
                  <a:lnTo>
                    <a:pt x="54" y="21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0"/>
            <p:cNvSpPr/>
            <p:nvPr/>
          </p:nvSpPr>
          <p:spPr>
            <a:xfrm>
              <a:off x="-5620323" y="768872"/>
              <a:ext cx="81259" cy="538119"/>
            </a:xfrm>
            <a:custGeom>
              <a:rect b="b" l="l" r="r" t="t"/>
              <a:pathLst>
                <a:path extrusionOk="0" h="27681" w="4180">
                  <a:moveTo>
                    <a:pt x="1954" y="1"/>
                  </a:moveTo>
                  <a:lnTo>
                    <a:pt x="2009" y="435"/>
                  </a:lnTo>
                  <a:lnTo>
                    <a:pt x="2117" y="977"/>
                  </a:lnTo>
                  <a:lnTo>
                    <a:pt x="2117" y="1900"/>
                  </a:lnTo>
                  <a:lnTo>
                    <a:pt x="2117" y="3094"/>
                  </a:lnTo>
                  <a:lnTo>
                    <a:pt x="1900" y="4668"/>
                  </a:lnTo>
                  <a:lnTo>
                    <a:pt x="1629" y="6730"/>
                  </a:lnTo>
                  <a:lnTo>
                    <a:pt x="1086" y="9336"/>
                  </a:lnTo>
                  <a:lnTo>
                    <a:pt x="489" y="12592"/>
                  </a:lnTo>
                  <a:lnTo>
                    <a:pt x="272" y="13949"/>
                  </a:lnTo>
                  <a:lnTo>
                    <a:pt x="109" y="15197"/>
                  </a:lnTo>
                  <a:lnTo>
                    <a:pt x="55" y="15957"/>
                  </a:lnTo>
                  <a:lnTo>
                    <a:pt x="1" y="17259"/>
                  </a:lnTo>
                  <a:lnTo>
                    <a:pt x="1" y="18019"/>
                  </a:lnTo>
                  <a:lnTo>
                    <a:pt x="55" y="18779"/>
                  </a:lnTo>
                  <a:lnTo>
                    <a:pt x="163" y="19485"/>
                  </a:lnTo>
                  <a:lnTo>
                    <a:pt x="326" y="20245"/>
                  </a:lnTo>
                  <a:lnTo>
                    <a:pt x="2172" y="27680"/>
                  </a:lnTo>
                  <a:lnTo>
                    <a:pt x="2063" y="27029"/>
                  </a:lnTo>
                  <a:lnTo>
                    <a:pt x="2009" y="26377"/>
                  </a:lnTo>
                  <a:lnTo>
                    <a:pt x="1954" y="25129"/>
                  </a:lnTo>
                  <a:lnTo>
                    <a:pt x="2009" y="23989"/>
                  </a:lnTo>
                  <a:lnTo>
                    <a:pt x="2117" y="22850"/>
                  </a:lnTo>
                  <a:lnTo>
                    <a:pt x="2280" y="21601"/>
                  </a:lnTo>
                  <a:lnTo>
                    <a:pt x="2497" y="20299"/>
                  </a:lnTo>
                  <a:lnTo>
                    <a:pt x="3094" y="17205"/>
                  </a:lnTo>
                  <a:lnTo>
                    <a:pt x="3583" y="14654"/>
                  </a:lnTo>
                  <a:lnTo>
                    <a:pt x="3908" y="12701"/>
                  </a:lnTo>
                  <a:lnTo>
                    <a:pt x="4125" y="11127"/>
                  </a:lnTo>
                  <a:lnTo>
                    <a:pt x="4180" y="9878"/>
                  </a:lnTo>
                  <a:lnTo>
                    <a:pt x="4125" y="8847"/>
                  </a:lnTo>
                  <a:lnTo>
                    <a:pt x="3963" y="7979"/>
                  </a:lnTo>
                  <a:lnTo>
                    <a:pt x="3257" y="5157"/>
                  </a:lnTo>
                  <a:lnTo>
                    <a:pt x="1954" y="1"/>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0"/>
            <p:cNvSpPr/>
            <p:nvPr/>
          </p:nvSpPr>
          <p:spPr>
            <a:xfrm>
              <a:off x="-5620323" y="768872"/>
              <a:ext cx="81259" cy="538119"/>
            </a:xfrm>
            <a:custGeom>
              <a:rect b="b" l="l" r="r" t="t"/>
              <a:pathLst>
                <a:path extrusionOk="0" fill="none" h="27681" w="4180">
                  <a:moveTo>
                    <a:pt x="1954" y="1"/>
                  </a:moveTo>
                  <a:lnTo>
                    <a:pt x="1954" y="1"/>
                  </a:lnTo>
                  <a:lnTo>
                    <a:pt x="2009" y="435"/>
                  </a:lnTo>
                  <a:lnTo>
                    <a:pt x="2117" y="977"/>
                  </a:lnTo>
                  <a:lnTo>
                    <a:pt x="2117" y="977"/>
                  </a:lnTo>
                  <a:lnTo>
                    <a:pt x="2117" y="1900"/>
                  </a:lnTo>
                  <a:lnTo>
                    <a:pt x="2117" y="1900"/>
                  </a:lnTo>
                  <a:lnTo>
                    <a:pt x="2117" y="3094"/>
                  </a:lnTo>
                  <a:lnTo>
                    <a:pt x="1900" y="4668"/>
                  </a:lnTo>
                  <a:lnTo>
                    <a:pt x="1629" y="6730"/>
                  </a:lnTo>
                  <a:lnTo>
                    <a:pt x="1086" y="9336"/>
                  </a:lnTo>
                  <a:lnTo>
                    <a:pt x="1086" y="9336"/>
                  </a:lnTo>
                  <a:lnTo>
                    <a:pt x="489" y="12592"/>
                  </a:lnTo>
                  <a:lnTo>
                    <a:pt x="272" y="13949"/>
                  </a:lnTo>
                  <a:lnTo>
                    <a:pt x="109" y="15197"/>
                  </a:lnTo>
                  <a:lnTo>
                    <a:pt x="109" y="15197"/>
                  </a:lnTo>
                  <a:lnTo>
                    <a:pt x="55" y="15957"/>
                  </a:lnTo>
                  <a:lnTo>
                    <a:pt x="55" y="15957"/>
                  </a:lnTo>
                  <a:lnTo>
                    <a:pt x="1" y="17259"/>
                  </a:lnTo>
                  <a:lnTo>
                    <a:pt x="1" y="17259"/>
                  </a:lnTo>
                  <a:lnTo>
                    <a:pt x="1" y="18019"/>
                  </a:lnTo>
                  <a:lnTo>
                    <a:pt x="55" y="18779"/>
                  </a:lnTo>
                  <a:lnTo>
                    <a:pt x="163" y="19485"/>
                  </a:lnTo>
                  <a:lnTo>
                    <a:pt x="326" y="20245"/>
                  </a:lnTo>
                  <a:lnTo>
                    <a:pt x="2172" y="27680"/>
                  </a:lnTo>
                  <a:lnTo>
                    <a:pt x="2172" y="27680"/>
                  </a:lnTo>
                  <a:lnTo>
                    <a:pt x="2063" y="27029"/>
                  </a:lnTo>
                  <a:lnTo>
                    <a:pt x="2009" y="26377"/>
                  </a:lnTo>
                  <a:lnTo>
                    <a:pt x="1954" y="25129"/>
                  </a:lnTo>
                  <a:lnTo>
                    <a:pt x="1954" y="25129"/>
                  </a:lnTo>
                  <a:lnTo>
                    <a:pt x="2009" y="23989"/>
                  </a:lnTo>
                  <a:lnTo>
                    <a:pt x="2117" y="22850"/>
                  </a:lnTo>
                  <a:lnTo>
                    <a:pt x="2117" y="22850"/>
                  </a:lnTo>
                  <a:lnTo>
                    <a:pt x="2280" y="21601"/>
                  </a:lnTo>
                  <a:lnTo>
                    <a:pt x="2497" y="20299"/>
                  </a:lnTo>
                  <a:lnTo>
                    <a:pt x="3094" y="17205"/>
                  </a:lnTo>
                  <a:lnTo>
                    <a:pt x="3094" y="17205"/>
                  </a:lnTo>
                  <a:lnTo>
                    <a:pt x="3583" y="14654"/>
                  </a:lnTo>
                  <a:lnTo>
                    <a:pt x="3908" y="12701"/>
                  </a:lnTo>
                  <a:lnTo>
                    <a:pt x="4125" y="11127"/>
                  </a:lnTo>
                  <a:lnTo>
                    <a:pt x="4180" y="9878"/>
                  </a:lnTo>
                  <a:lnTo>
                    <a:pt x="4180" y="9878"/>
                  </a:lnTo>
                  <a:lnTo>
                    <a:pt x="4125" y="8847"/>
                  </a:lnTo>
                  <a:lnTo>
                    <a:pt x="4125" y="8847"/>
                  </a:lnTo>
                  <a:lnTo>
                    <a:pt x="3963" y="7979"/>
                  </a:lnTo>
                  <a:lnTo>
                    <a:pt x="3257" y="5157"/>
                  </a:lnTo>
                  <a:lnTo>
                    <a:pt x="195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0"/>
            <p:cNvSpPr/>
            <p:nvPr/>
          </p:nvSpPr>
          <p:spPr>
            <a:xfrm>
              <a:off x="-5578119" y="1306971"/>
              <a:ext cx="2138" cy="6337"/>
            </a:xfrm>
            <a:custGeom>
              <a:rect b="b" l="l" r="r" t="t"/>
              <a:pathLst>
                <a:path extrusionOk="0" h="326" w="110">
                  <a:moveTo>
                    <a:pt x="1" y="0"/>
                  </a:moveTo>
                  <a:lnTo>
                    <a:pt x="55" y="217"/>
                  </a:lnTo>
                  <a:lnTo>
                    <a:pt x="109" y="326"/>
                  </a:lnTo>
                  <a:lnTo>
                    <a:pt x="1" y="0"/>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0"/>
            <p:cNvSpPr/>
            <p:nvPr/>
          </p:nvSpPr>
          <p:spPr>
            <a:xfrm>
              <a:off x="-5578119" y="1306971"/>
              <a:ext cx="2138" cy="6337"/>
            </a:xfrm>
            <a:custGeom>
              <a:rect b="b" l="l" r="r" t="t"/>
              <a:pathLst>
                <a:path extrusionOk="0" fill="none" h="326" w="110">
                  <a:moveTo>
                    <a:pt x="1" y="0"/>
                  </a:moveTo>
                  <a:lnTo>
                    <a:pt x="1" y="0"/>
                  </a:lnTo>
                  <a:lnTo>
                    <a:pt x="109" y="326"/>
                  </a:lnTo>
                  <a:lnTo>
                    <a:pt x="109" y="326"/>
                  </a:lnTo>
                  <a:lnTo>
                    <a:pt x="109" y="326"/>
                  </a:lnTo>
                  <a:lnTo>
                    <a:pt x="55" y="21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0"/>
            <p:cNvSpPr/>
            <p:nvPr/>
          </p:nvSpPr>
          <p:spPr>
            <a:xfrm>
              <a:off x="-5543302" y="1080125"/>
              <a:ext cx="82309" cy="526494"/>
            </a:xfrm>
            <a:custGeom>
              <a:rect b="b" l="l" r="r" t="t"/>
              <a:pathLst>
                <a:path extrusionOk="0" h="27083" w="4234">
                  <a:moveTo>
                    <a:pt x="2009" y="0"/>
                  </a:moveTo>
                  <a:lnTo>
                    <a:pt x="2172" y="814"/>
                  </a:lnTo>
                  <a:lnTo>
                    <a:pt x="2226" y="1791"/>
                  </a:lnTo>
                  <a:lnTo>
                    <a:pt x="2172" y="2714"/>
                  </a:lnTo>
                  <a:lnTo>
                    <a:pt x="2063" y="3908"/>
                  </a:lnTo>
                  <a:lnTo>
                    <a:pt x="1846" y="5319"/>
                  </a:lnTo>
                  <a:lnTo>
                    <a:pt x="1520" y="7001"/>
                  </a:lnTo>
                  <a:lnTo>
                    <a:pt x="1140" y="9010"/>
                  </a:lnTo>
                  <a:lnTo>
                    <a:pt x="978" y="9661"/>
                  </a:lnTo>
                  <a:lnTo>
                    <a:pt x="381" y="12754"/>
                  </a:lnTo>
                  <a:lnTo>
                    <a:pt x="218" y="14057"/>
                  </a:lnTo>
                  <a:lnTo>
                    <a:pt x="55" y="15251"/>
                  </a:lnTo>
                  <a:lnTo>
                    <a:pt x="55" y="15360"/>
                  </a:lnTo>
                  <a:lnTo>
                    <a:pt x="1" y="16174"/>
                  </a:lnTo>
                  <a:lnTo>
                    <a:pt x="1" y="16879"/>
                  </a:lnTo>
                  <a:lnTo>
                    <a:pt x="1" y="17639"/>
                  </a:lnTo>
                  <a:lnTo>
                    <a:pt x="55" y="18345"/>
                  </a:lnTo>
                  <a:lnTo>
                    <a:pt x="163" y="19050"/>
                  </a:lnTo>
                  <a:lnTo>
                    <a:pt x="272" y="19756"/>
                  </a:lnTo>
                  <a:lnTo>
                    <a:pt x="2117" y="27083"/>
                  </a:lnTo>
                  <a:lnTo>
                    <a:pt x="2009" y="25943"/>
                  </a:lnTo>
                  <a:lnTo>
                    <a:pt x="1954" y="24803"/>
                  </a:lnTo>
                  <a:lnTo>
                    <a:pt x="2009" y="23284"/>
                  </a:lnTo>
                  <a:lnTo>
                    <a:pt x="2226" y="21601"/>
                  </a:lnTo>
                  <a:lnTo>
                    <a:pt x="2551" y="19539"/>
                  </a:lnTo>
                  <a:lnTo>
                    <a:pt x="3040" y="17042"/>
                  </a:lnTo>
                  <a:lnTo>
                    <a:pt x="3583" y="14546"/>
                  </a:lnTo>
                  <a:lnTo>
                    <a:pt x="3963" y="12592"/>
                  </a:lnTo>
                  <a:lnTo>
                    <a:pt x="4125" y="11018"/>
                  </a:lnTo>
                  <a:lnTo>
                    <a:pt x="4234" y="9715"/>
                  </a:lnTo>
                  <a:lnTo>
                    <a:pt x="4180" y="8793"/>
                  </a:lnTo>
                  <a:lnTo>
                    <a:pt x="4017" y="7978"/>
                  </a:lnTo>
                  <a:lnTo>
                    <a:pt x="2009" y="0"/>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0"/>
            <p:cNvSpPr/>
            <p:nvPr/>
          </p:nvSpPr>
          <p:spPr>
            <a:xfrm>
              <a:off x="-5543302" y="1080125"/>
              <a:ext cx="82309" cy="526494"/>
            </a:xfrm>
            <a:custGeom>
              <a:rect b="b" l="l" r="r" t="t"/>
              <a:pathLst>
                <a:path extrusionOk="0" fill="none" h="27083" w="4234">
                  <a:moveTo>
                    <a:pt x="2009" y="0"/>
                  </a:moveTo>
                  <a:lnTo>
                    <a:pt x="2009" y="0"/>
                  </a:lnTo>
                  <a:lnTo>
                    <a:pt x="2172" y="814"/>
                  </a:lnTo>
                  <a:lnTo>
                    <a:pt x="2226" y="1791"/>
                  </a:lnTo>
                  <a:lnTo>
                    <a:pt x="2226" y="1791"/>
                  </a:lnTo>
                  <a:lnTo>
                    <a:pt x="2172" y="2714"/>
                  </a:lnTo>
                  <a:lnTo>
                    <a:pt x="2172" y="2714"/>
                  </a:lnTo>
                  <a:lnTo>
                    <a:pt x="2063" y="3908"/>
                  </a:lnTo>
                  <a:lnTo>
                    <a:pt x="1846" y="5319"/>
                  </a:lnTo>
                  <a:lnTo>
                    <a:pt x="1520" y="7001"/>
                  </a:lnTo>
                  <a:lnTo>
                    <a:pt x="1140" y="9010"/>
                  </a:lnTo>
                  <a:lnTo>
                    <a:pt x="1140" y="9010"/>
                  </a:lnTo>
                  <a:lnTo>
                    <a:pt x="978" y="9661"/>
                  </a:lnTo>
                  <a:lnTo>
                    <a:pt x="978" y="9661"/>
                  </a:lnTo>
                  <a:lnTo>
                    <a:pt x="978" y="9661"/>
                  </a:lnTo>
                  <a:lnTo>
                    <a:pt x="978" y="9661"/>
                  </a:lnTo>
                  <a:lnTo>
                    <a:pt x="381" y="12754"/>
                  </a:lnTo>
                  <a:lnTo>
                    <a:pt x="218" y="14057"/>
                  </a:lnTo>
                  <a:lnTo>
                    <a:pt x="55" y="15251"/>
                  </a:lnTo>
                  <a:lnTo>
                    <a:pt x="55" y="15251"/>
                  </a:lnTo>
                  <a:lnTo>
                    <a:pt x="55" y="15360"/>
                  </a:lnTo>
                  <a:lnTo>
                    <a:pt x="55" y="15360"/>
                  </a:lnTo>
                  <a:lnTo>
                    <a:pt x="1" y="16174"/>
                  </a:lnTo>
                  <a:lnTo>
                    <a:pt x="1" y="16879"/>
                  </a:lnTo>
                  <a:lnTo>
                    <a:pt x="1" y="16879"/>
                  </a:lnTo>
                  <a:lnTo>
                    <a:pt x="1" y="17639"/>
                  </a:lnTo>
                  <a:lnTo>
                    <a:pt x="55" y="18345"/>
                  </a:lnTo>
                  <a:lnTo>
                    <a:pt x="163" y="19050"/>
                  </a:lnTo>
                  <a:lnTo>
                    <a:pt x="272" y="19756"/>
                  </a:lnTo>
                  <a:lnTo>
                    <a:pt x="272" y="19756"/>
                  </a:lnTo>
                  <a:lnTo>
                    <a:pt x="272" y="19756"/>
                  </a:lnTo>
                  <a:lnTo>
                    <a:pt x="2117" y="27083"/>
                  </a:lnTo>
                  <a:lnTo>
                    <a:pt x="2117" y="27083"/>
                  </a:lnTo>
                  <a:lnTo>
                    <a:pt x="2009" y="25943"/>
                  </a:lnTo>
                  <a:lnTo>
                    <a:pt x="1954" y="24803"/>
                  </a:lnTo>
                  <a:lnTo>
                    <a:pt x="1954" y="24803"/>
                  </a:lnTo>
                  <a:lnTo>
                    <a:pt x="2009" y="23284"/>
                  </a:lnTo>
                  <a:lnTo>
                    <a:pt x="2226" y="21601"/>
                  </a:lnTo>
                  <a:lnTo>
                    <a:pt x="2551" y="19539"/>
                  </a:lnTo>
                  <a:lnTo>
                    <a:pt x="3040" y="17042"/>
                  </a:lnTo>
                  <a:lnTo>
                    <a:pt x="3040" y="17042"/>
                  </a:lnTo>
                  <a:lnTo>
                    <a:pt x="3583" y="14546"/>
                  </a:lnTo>
                  <a:lnTo>
                    <a:pt x="3963" y="12592"/>
                  </a:lnTo>
                  <a:lnTo>
                    <a:pt x="4125" y="11018"/>
                  </a:lnTo>
                  <a:lnTo>
                    <a:pt x="4234" y="9715"/>
                  </a:lnTo>
                  <a:lnTo>
                    <a:pt x="4234" y="9715"/>
                  </a:lnTo>
                  <a:lnTo>
                    <a:pt x="4180" y="8793"/>
                  </a:lnTo>
                  <a:lnTo>
                    <a:pt x="4017" y="7978"/>
                  </a:lnTo>
                  <a:lnTo>
                    <a:pt x="200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0"/>
            <p:cNvSpPr/>
            <p:nvPr/>
          </p:nvSpPr>
          <p:spPr>
            <a:xfrm>
              <a:off x="-5502148" y="1606599"/>
              <a:ext cx="2119" cy="8456"/>
            </a:xfrm>
            <a:custGeom>
              <a:rect b="b" l="l" r="r" t="t"/>
              <a:pathLst>
                <a:path extrusionOk="0" h="435" w="109">
                  <a:moveTo>
                    <a:pt x="0" y="1"/>
                  </a:moveTo>
                  <a:lnTo>
                    <a:pt x="109" y="435"/>
                  </a:lnTo>
                  <a:lnTo>
                    <a:pt x="109" y="381"/>
                  </a:lnTo>
                  <a:lnTo>
                    <a:pt x="0" y="1"/>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0"/>
            <p:cNvSpPr/>
            <p:nvPr/>
          </p:nvSpPr>
          <p:spPr>
            <a:xfrm>
              <a:off x="-5502148" y="1606599"/>
              <a:ext cx="2119" cy="8456"/>
            </a:xfrm>
            <a:custGeom>
              <a:rect b="b" l="l" r="r" t="t"/>
              <a:pathLst>
                <a:path extrusionOk="0" fill="none" h="435" w="109">
                  <a:moveTo>
                    <a:pt x="0" y="1"/>
                  </a:moveTo>
                  <a:lnTo>
                    <a:pt x="0" y="1"/>
                  </a:lnTo>
                  <a:lnTo>
                    <a:pt x="109" y="435"/>
                  </a:lnTo>
                  <a:lnTo>
                    <a:pt x="109" y="38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0"/>
            <p:cNvSpPr/>
            <p:nvPr/>
          </p:nvSpPr>
          <p:spPr>
            <a:xfrm>
              <a:off x="-5467331" y="1389260"/>
              <a:ext cx="84428" cy="521225"/>
            </a:xfrm>
            <a:custGeom>
              <a:rect b="b" l="l" r="r" t="t"/>
              <a:pathLst>
                <a:path extrusionOk="0" h="26812" w="4343">
                  <a:moveTo>
                    <a:pt x="2171" y="0"/>
                  </a:moveTo>
                  <a:lnTo>
                    <a:pt x="2280" y="814"/>
                  </a:lnTo>
                  <a:lnTo>
                    <a:pt x="2334" y="1629"/>
                  </a:lnTo>
                  <a:lnTo>
                    <a:pt x="2334" y="1900"/>
                  </a:lnTo>
                  <a:lnTo>
                    <a:pt x="2226" y="3148"/>
                  </a:lnTo>
                  <a:lnTo>
                    <a:pt x="2008" y="4722"/>
                  </a:lnTo>
                  <a:lnTo>
                    <a:pt x="1683" y="6567"/>
                  </a:lnTo>
                  <a:lnTo>
                    <a:pt x="1194" y="8738"/>
                  </a:lnTo>
                  <a:lnTo>
                    <a:pt x="1140" y="8955"/>
                  </a:lnTo>
                  <a:lnTo>
                    <a:pt x="1140" y="9010"/>
                  </a:lnTo>
                  <a:lnTo>
                    <a:pt x="489" y="12158"/>
                  </a:lnTo>
                  <a:lnTo>
                    <a:pt x="272" y="13514"/>
                  </a:lnTo>
                  <a:lnTo>
                    <a:pt x="109" y="14708"/>
                  </a:lnTo>
                  <a:lnTo>
                    <a:pt x="109" y="14817"/>
                  </a:lnTo>
                  <a:lnTo>
                    <a:pt x="55" y="15740"/>
                  </a:lnTo>
                  <a:lnTo>
                    <a:pt x="0" y="16608"/>
                  </a:lnTo>
                  <a:lnTo>
                    <a:pt x="55" y="17314"/>
                  </a:lnTo>
                  <a:lnTo>
                    <a:pt x="109" y="17965"/>
                  </a:lnTo>
                  <a:lnTo>
                    <a:pt x="163" y="18616"/>
                  </a:lnTo>
                  <a:lnTo>
                    <a:pt x="272" y="19322"/>
                  </a:lnTo>
                  <a:lnTo>
                    <a:pt x="2226" y="26811"/>
                  </a:lnTo>
                  <a:lnTo>
                    <a:pt x="2008" y="25672"/>
                  </a:lnTo>
                  <a:lnTo>
                    <a:pt x="1954" y="24423"/>
                  </a:lnTo>
                  <a:lnTo>
                    <a:pt x="2008" y="23718"/>
                  </a:lnTo>
                  <a:lnTo>
                    <a:pt x="2008" y="22958"/>
                  </a:lnTo>
                  <a:lnTo>
                    <a:pt x="2226" y="21276"/>
                  </a:lnTo>
                  <a:lnTo>
                    <a:pt x="2605" y="19213"/>
                  </a:lnTo>
                  <a:lnTo>
                    <a:pt x="3148" y="16825"/>
                  </a:lnTo>
                  <a:lnTo>
                    <a:pt x="3637" y="14437"/>
                  </a:lnTo>
                  <a:lnTo>
                    <a:pt x="4017" y="12538"/>
                  </a:lnTo>
                  <a:lnTo>
                    <a:pt x="4234" y="10909"/>
                  </a:lnTo>
                  <a:lnTo>
                    <a:pt x="4288" y="10258"/>
                  </a:lnTo>
                  <a:lnTo>
                    <a:pt x="4342" y="9607"/>
                  </a:lnTo>
                  <a:lnTo>
                    <a:pt x="4342" y="9390"/>
                  </a:lnTo>
                  <a:lnTo>
                    <a:pt x="4288" y="8684"/>
                  </a:lnTo>
                  <a:lnTo>
                    <a:pt x="4179" y="8033"/>
                  </a:lnTo>
                  <a:lnTo>
                    <a:pt x="2660" y="1900"/>
                  </a:lnTo>
                  <a:lnTo>
                    <a:pt x="2171" y="0"/>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0"/>
            <p:cNvSpPr/>
            <p:nvPr/>
          </p:nvSpPr>
          <p:spPr>
            <a:xfrm>
              <a:off x="-5467331" y="1389260"/>
              <a:ext cx="84428" cy="521225"/>
            </a:xfrm>
            <a:custGeom>
              <a:rect b="b" l="l" r="r" t="t"/>
              <a:pathLst>
                <a:path extrusionOk="0" fill="none" h="26812" w="4343">
                  <a:moveTo>
                    <a:pt x="2171" y="0"/>
                  </a:moveTo>
                  <a:lnTo>
                    <a:pt x="2171" y="0"/>
                  </a:lnTo>
                  <a:lnTo>
                    <a:pt x="2280" y="814"/>
                  </a:lnTo>
                  <a:lnTo>
                    <a:pt x="2334" y="1629"/>
                  </a:lnTo>
                  <a:lnTo>
                    <a:pt x="2334" y="1629"/>
                  </a:lnTo>
                  <a:lnTo>
                    <a:pt x="2334" y="1900"/>
                  </a:lnTo>
                  <a:lnTo>
                    <a:pt x="2334" y="1900"/>
                  </a:lnTo>
                  <a:lnTo>
                    <a:pt x="2226" y="3148"/>
                  </a:lnTo>
                  <a:lnTo>
                    <a:pt x="2008" y="4722"/>
                  </a:lnTo>
                  <a:lnTo>
                    <a:pt x="1683" y="6567"/>
                  </a:lnTo>
                  <a:lnTo>
                    <a:pt x="1194" y="8738"/>
                  </a:lnTo>
                  <a:lnTo>
                    <a:pt x="1194" y="8738"/>
                  </a:lnTo>
                  <a:lnTo>
                    <a:pt x="1140" y="8955"/>
                  </a:lnTo>
                  <a:lnTo>
                    <a:pt x="1140" y="8955"/>
                  </a:lnTo>
                  <a:lnTo>
                    <a:pt x="1140" y="9010"/>
                  </a:lnTo>
                  <a:lnTo>
                    <a:pt x="1140" y="9010"/>
                  </a:lnTo>
                  <a:lnTo>
                    <a:pt x="489" y="12158"/>
                  </a:lnTo>
                  <a:lnTo>
                    <a:pt x="272" y="13514"/>
                  </a:lnTo>
                  <a:lnTo>
                    <a:pt x="109" y="14708"/>
                  </a:lnTo>
                  <a:lnTo>
                    <a:pt x="109" y="14708"/>
                  </a:lnTo>
                  <a:lnTo>
                    <a:pt x="109" y="14817"/>
                  </a:lnTo>
                  <a:lnTo>
                    <a:pt x="109" y="14817"/>
                  </a:lnTo>
                  <a:lnTo>
                    <a:pt x="55" y="15740"/>
                  </a:lnTo>
                  <a:lnTo>
                    <a:pt x="0" y="16608"/>
                  </a:lnTo>
                  <a:lnTo>
                    <a:pt x="0" y="16608"/>
                  </a:lnTo>
                  <a:lnTo>
                    <a:pt x="55" y="17314"/>
                  </a:lnTo>
                  <a:lnTo>
                    <a:pt x="109" y="17965"/>
                  </a:lnTo>
                  <a:lnTo>
                    <a:pt x="163" y="18616"/>
                  </a:lnTo>
                  <a:lnTo>
                    <a:pt x="272" y="19322"/>
                  </a:lnTo>
                  <a:lnTo>
                    <a:pt x="272" y="19322"/>
                  </a:lnTo>
                  <a:lnTo>
                    <a:pt x="272" y="19322"/>
                  </a:lnTo>
                  <a:lnTo>
                    <a:pt x="2226" y="26811"/>
                  </a:lnTo>
                  <a:lnTo>
                    <a:pt x="2226" y="26811"/>
                  </a:lnTo>
                  <a:lnTo>
                    <a:pt x="2008" y="25672"/>
                  </a:lnTo>
                  <a:lnTo>
                    <a:pt x="1954" y="24423"/>
                  </a:lnTo>
                  <a:lnTo>
                    <a:pt x="1954" y="24423"/>
                  </a:lnTo>
                  <a:lnTo>
                    <a:pt x="2008" y="23718"/>
                  </a:lnTo>
                  <a:lnTo>
                    <a:pt x="2008" y="22958"/>
                  </a:lnTo>
                  <a:lnTo>
                    <a:pt x="2226" y="21276"/>
                  </a:lnTo>
                  <a:lnTo>
                    <a:pt x="2605" y="19213"/>
                  </a:lnTo>
                  <a:lnTo>
                    <a:pt x="3148" y="16825"/>
                  </a:lnTo>
                  <a:lnTo>
                    <a:pt x="3148" y="16825"/>
                  </a:lnTo>
                  <a:lnTo>
                    <a:pt x="3637" y="14437"/>
                  </a:lnTo>
                  <a:lnTo>
                    <a:pt x="4017" y="12538"/>
                  </a:lnTo>
                  <a:lnTo>
                    <a:pt x="4234" y="10909"/>
                  </a:lnTo>
                  <a:lnTo>
                    <a:pt x="4288" y="10258"/>
                  </a:lnTo>
                  <a:lnTo>
                    <a:pt x="4342" y="9607"/>
                  </a:lnTo>
                  <a:lnTo>
                    <a:pt x="4342" y="9607"/>
                  </a:lnTo>
                  <a:lnTo>
                    <a:pt x="4342" y="9390"/>
                  </a:lnTo>
                  <a:lnTo>
                    <a:pt x="4342" y="9390"/>
                  </a:lnTo>
                  <a:lnTo>
                    <a:pt x="4288" y="8684"/>
                  </a:lnTo>
                  <a:lnTo>
                    <a:pt x="4179" y="8033"/>
                  </a:lnTo>
                  <a:lnTo>
                    <a:pt x="2660" y="1900"/>
                  </a:lnTo>
                  <a:lnTo>
                    <a:pt x="21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0"/>
            <p:cNvSpPr/>
            <p:nvPr/>
          </p:nvSpPr>
          <p:spPr>
            <a:xfrm>
              <a:off x="-5424077" y="1910466"/>
              <a:ext cx="1069" cy="5288"/>
            </a:xfrm>
            <a:custGeom>
              <a:rect b="b" l="l" r="r" t="t"/>
              <a:pathLst>
                <a:path extrusionOk="0" h="272" w="55">
                  <a:moveTo>
                    <a:pt x="1" y="0"/>
                  </a:moveTo>
                  <a:lnTo>
                    <a:pt x="1" y="218"/>
                  </a:lnTo>
                  <a:lnTo>
                    <a:pt x="55" y="272"/>
                  </a:lnTo>
                  <a:lnTo>
                    <a:pt x="1" y="0"/>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0"/>
            <p:cNvSpPr/>
            <p:nvPr/>
          </p:nvSpPr>
          <p:spPr>
            <a:xfrm>
              <a:off x="-5424077" y="1910466"/>
              <a:ext cx="1069" cy="5288"/>
            </a:xfrm>
            <a:custGeom>
              <a:rect b="b" l="l" r="r" t="t"/>
              <a:pathLst>
                <a:path extrusionOk="0" fill="none" h="272" w="55">
                  <a:moveTo>
                    <a:pt x="1" y="0"/>
                  </a:moveTo>
                  <a:lnTo>
                    <a:pt x="1" y="0"/>
                  </a:lnTo>
                  <a:lnTo>
                    <a:pt x="1" y="218"/>
                  </a:lnTo>
                  <a:lnTo>
                    <a:pt x="55" y="272"/>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0"/>
            <p:cNvSpPr/>
            <p:nvPr/>
          </p:nvSpPr>
          <p:spPr>
            <a:xfrm>
              <a:off x="-5390309" y="1700514"/>
              <a:ext cx="85478" cy="510669"/>
            </a:xfrm>
            <a:custGeom>
              <a:rect b="b" l="l" r="r" t="t"/>
              <a:pathLst>
                <a:path extrusionOk="0" h="26269" w="4397">
                  <a:moveTo>
                    <a:pt x="2280" y="0"/>
                  </a:moveTo>
                  <a:lnTo>
                    <a:pt x="2388" y="706"/>
                  </a:lnTo>
                  <a:lnTo>
                    <a:pt x="2388" y="1465"/>
                  </a:lnTo>
                  <a:lnTo>
                    <a:pt x="2334" y="2714"/>
                  </a:lnTo>
                  <a:lnTo>
                    <a:pt x="2117" y="4125"/>
                  </a:lnTo>
                  <a:lnTo>
                    <a:pt x="1791" y="5862"/>
                  </a:lnTo>
                  <a:lnTo>
                    <a:pt x="1357" y="7870"/>
                  </a:lnTo>
                  <a:lnTo>
                    <a:pt x="1303" y="8195"/>
                  </a:lnTo>
                  <a:lnTo>
                    <a:pt x="597" y="11452"/>
                  </a:lnTo>
                  <a:lnTo>
                    <a:pt x="326" y="12863"/>
                  </a:lnTo>
                  <a:lnTo>
                    <a:pt x="109" y="14165"/>
                  </a:lnTo>
                  <a:lnTo>
                    <a:pt x="55" y="15251"/>
                  </a:lnTo>
                  <a:lnTo>
                    <a:pt x="0" y="16228"/>
                  </a:lnTo>
                  <a:lnTo>
                    <a:pt x="0" y="16879"/>
                  </a:lnTo>
                  <a:lnTo>
                    <a:pt x="55" y="17530"/>
                  </a:lnTo>
                  <a:lnTo>
                    <a:pt x="163" y="18127"/>
                  </a:lnTo>
                  <a:lnTo>
                    <a:pt x="272" y="18779"/>
                  </a:lnTo>
                  <a:lnTo>
                    <a:pt x="2171" y="26268"/>
                  </a:lnTo>
                  <a:lnTo>
                    <a:pt x="2008" y="25129"/>
                  </a:lnTo>
                  <a:lnTo>
                    <a:pt x="1954" y="23989"/>
                  </a:lnTo>
                  <a:lnTo>
                    <a:pt x="1954" y="23175"/>
                  </a:lnTo>
                  <a:lnTo>
                    <a:pt x="2063" y="22306"/>
                  </a:lnTo>
                  <a:lnTo>
                    <a:pt x="2171" y="21384"/>
                  </a:lnTo>
                  <a:lnTo>
                    <a:pt x="2334" y="20407"/>
                  </a:lnTo>
                  <a:lnTo>
                    <a:pt x="2768" y="18236"/>
                  </a:lnTo>
                  <a:lnTo>
                    <a:pt x="3311" y="15739"/>
                  </a:lnTo>
                  <a:lnTo>
                    <a:pt x="3474" y="15142"/>
                  </a:lnTo>
                  <a:lnTo>
                    <a:pt x="3854" y="13460"/>
                  </a:lnTo>
                  <a:lnTo>
                    <a:pt x="4179" y="11940"/>
                  </a:lnTo>
                  <a:lnTo>
                    <a:pt x="4342" y="10583"/>
                  </a:lnTo>
                  <a:lnTo>
                    <a:pt x="4396" y="9389"/>
                  </a:lnTo>
                  <a:lnTo>
                    <a:pt x="4396" y="8901"/>
                  </a:lnTo>
                  <a:lnTo>
                    <a:pt x="4342" y="8412"/>
                  </a:lnTo>
                  <a:lnTo>
                    <a:pt x="4288" y="7978"/>
                  </a:lnTo>
                  <a:lnTo>
                    <a:pt x="2497" y="868"/>
                  </a:lnTo>
                  <a:lnTo>
                    <a:pt x="2280" y="0"/>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0"/>
            <p:cNvSpPr/>
            <p:nvPr/>
          </p:nvSpPr>
          <p:spPr>
            <a:xfrm>
              <a:off x="-5390309" y="1700514"/>
              <a:ext cx="85478" cy="510669"/>
            </a:xfrm>
            <a:custGeom>
              <a:rect b="b" l="l" r="r" t="t"/>
              <a:pathLst>
                <a:path extrusionOk="0" fill="none" h="26269" w="4397">
                  <a:moveTo>
                    <a:pt x="2280" y="0"/>
                  </a:moveTo>
                  <a:lnTo>
                    <a:pt x="2280" y="0"/>
                  </a:lnTo>
                  <a:lnTo>
                    <a:pt x="2388" y="706"/>
                  </a:lnTo>
                  <a:lnTo>
                    <a:pt x="2388" y="1465"/>
                  </a:lnTo>
                  <a:lnTo>
                    <a:pt x="2388" y="1465"/>
                  </a:lnTo>
                  <a:lnTo>
                    <a:pt x="2334" y="2714"/>
                  </a:lnTo>
                  <a:lnTo>
                    <a:pt x="2117" y="4125"/>
                  </a:lnTo>
                  <a:lnTo>
                    <a:pt x="1791" y="5862"/>
                  </a:lnTo>
                  <a:lnTo>
                    <a:pt x="1357" y="7870"/>
                  </a:lnTo>
                  <a:lnTo>
                    <a:pt x="1357" y="7870"/>
                  </a:lnTo>
                  <a:lnTo>
                    <a:pt x="1303" y="8195"/>
                  </a:lnTo>
                  <a:lnTo>
                    <a:pt x="1303" y="8195"/>
                  </a:lnTo>
                  <a:lnTo>
                    <a:pt x="597" y="11452"/>
                  </a:lnTo>
                  <a:lnTo>
                    <a:pt x="326" y="12863"/>
                  </a:lnTo>
                  <a:lnTo>
                    <a:pt x="109" y="14165"/>
                  </a:lnTo>
                  <a:lnTo>
                    <a:pt x="109" y="14165"/>
                  </a:lnTo>
                  <a:lnTo>
                    <a:pt x="109" y="14165"/>
                  </a:lnTo>
                  <a:lnTo>
                    <a:pt x="109" y="14165"/>
                  </a:lnTo>
                  <a:lnTo>
                    <a:pt x="55" y="15251"/>
                  </a:lnTo>
                  <a:lnTo>
                    <a:pt x="0" y="16228"/>
                  </a:lnTo>
                  <a:lnTo>
                    <a:pt x="0" y="16228"/>
                  </a:lnTo>
                  <a:lnTo>
                    <a:pt x="0" y="16879"/>
                  </a:lnTo>
                  <a:lnTo>
                    <a:pt x="55" y="17530"/>
                  </a:lnTo>
                  <a:lnTo>
                    <a:pt x="163" y="18127"/>
                  </a:lnTo>
                  <a:lnTo>
                    <a:pt x="272" y="18779"/>
                  </a:lnTo>
                  <a:lnTo>
                    <a:pt x="2171" y="26268"/>
                  </a:lnTo>
                  <a:lnTo>
                    <a:pt x="2171" y="26268"/>
                  </a:lnTo>
                  <a:lnTo>
                    <a:pt x="2008" y="25129"/>
                  </a:lnTo>
                  <a:lnTo>
                    <a:pt x="1954" y="23989"/>
                  </a:lnTo>
                  <a:lnTo>
                    <a:pt x="1954" y="23989"/>
                  </a:lnTo>
                  <a:lnTo>
                    <a:pt x="1954" y="23175"/>
                  </a:lnTo>
                  <a:lnTo>
                    <a:pt x="2063" y="22306"/>
                  </a:lnTo>
                  <a:lnTo>
                    <a:pt x="2171" y="21384"/>
                  </a:lnTo>
                  <a:lnTo>
                    <a:pt x="2334" y="20407"/>
                  </a:lnTo>
                  <a:lnTo>
                    <a:pt x="2768" y="18236"/>
                  </a:lnTo>
                  <a:lnTo>
                    <a:pt x="3311" y="15739"/>
                  </a:lnTo>
                  <a:lnTo>
                    <a:pt x="3311" y="15739"/>
                  </a:lnTo>
                  <a:lnTo>
                    <a:pt x="3474" y="15142"/>
                  </a:lnTo>
                  <a:lnTo>
                    <a:pt x="3474" y="15142"/>
                  </a:lnTo>
                  <a:lnTo>
                    <a:pt x="3854" y="13460"/>
                  </a:lnTo>
                  <a:lnTo>
                    <a:pt x="4179" y="11940"/>
                  </a:lnTo>
                  <a:lnTo>
                    <a:pt x="4342" y="10583"/>
                  </a:lnTo>
                  <a:lnTo>
                    <a:pt x="4396" y="9389"/>
                  </a:lnTo>
                  <a:lnTo>
                    <a:pt x="4396" y="9389"/>
                  </a:lnTo>
                  <a:lnTo>
                    <a:pt x="4396" y="8901"/>
                  </a:lnTo>
                  <a:lnTo>
                    <a:pt x="4396" y="8901"/>
                  </a:lnTo>
                  <a:lnTo>
                    <a:pt x="4342" y="8412"/>
                  </a:lnTo>
                  <a:lnTo>
                    <a:pt x="4288" y="7978"/>
                  </a:lnTo>
                  <a:lnTo>
                    <a:pt x="4288" y="7978"/>
                  </a:lnTo>
                  <a:lnTo>
                    <a:pt x="4288" y="7978"/>
                  </a:lnTo>
                  <a:lnTo>
                    <a:pt x="4288" y="8033"/>
                  </a:lnTo>
                  <a:lnTo>
                    <a:pt x="4288" y="8033"/>
                  </a:lnTo>
                  <a:lnTo>
                    <a:pt x="4288" y="7978"/>
                  </a:lnTo>
                  <a:lnTo>
                    <a:pt x="4288" y="7978"/>
                  </a:lnTo>
                  <a:lnTo>
                    <a:pt x="2497" y="868"/>
                  </a:lnTo>
                  <a:lnTo>
                    <a:pt x="2497" y="868"/>
                  </a:lnTo>
                  <a:lnTo>
                    <a:pt x="228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0"/>
            <p:cNvSpPr/>
            <p:nvPr/>
          </p:nvSpPr>
          <p:spPr>
            <a:xfrm>
              <a:off x="-5311188" y="2021255"/>
              <a:ext cx="90765" cy="511719"/>
            </a:xfrm>
            <a:custGeom>
              <a:rect b="b" l="l" r="r" t="t"/>
              <a:pathLst>
                <a:path extrusionOk="0" h="26323" w="4669">
                  <a:moveTo>
                    <a:pt x="2389" y="0"/>
                  </a:moveTo>
                  <a:lnTo>
                    <a:pt x="2443" y="489"/>
                  </a:lnTo>
                  <a:lnTo>
                    <a:pt x="2497" y="1303"/>
                  </a:lnTo>
                  <a:lnTo>
                    <a:pt x="2497" y="1900"/>
                  </a:lnTo>
                  <a:lnTo>
                    <a:pt x="2443" y="2551"/>
                  </a:lnTo>
                  <a:lnTo>
                    <a:pt x="2280" y="3582"/>
                  </a:lnTo>
                  <a:lnTo>
                    <a:pt x="2063" y="4722"/>
                  </a:lnTo>
                  <a:lnTo>
                    <a:pt x="1412" y="7436"/>
                  </a:lnTo>
                  <a:lnTo>
                    <a:pt x="761" y="10204"/>
                  </a:lnTo>
                  <a:lnTo>
                    <a:pt x="326" y="12429"/>
                  </a:lnTo>
                  <a:lnTo>
                    <a:pt x="164" y="13406"/>
                  </a:lnTo>
                  <a:lnTo>
                    <a:pt x="55" y="14274"/>
                  </a:lnTo>
                  <a:lnTo>
                    <a:pt x="1" y="15088"/>
                  </a:lnTo>
                  <a:lnTo>
                    <a:pt x="1" y="15794"/>
                  </a:lnTo>
                  <a:lnTo>
                    <a:pt x="55" y="16934"/>
                  </a:lnTo>
                  <a:lnTo>
                    <a:pt x="164" y="18019"/>
                  </a:lnTo>
                  <a:lnTo>
                    <a:pt x="218" y="18182"/>
                  </a:lnTo>
                  <a:lnTo>
                    <a:pt x="2280" y="26323"/>
                  </a:lnTo>
                  <a:lnTo>
                    <a:pt x="2280" y="26214"/>
                  </a:lnTo>
                  <a:lnTo>
                    <a:pt x="2117" y="25346"/>
                  </a:lnTo>
                  <a:lnTo>
                    <a:pt x="2063" y="24423"/>
                  </a:lnTo>
                  <a:lnTo>
                    <a:pt x="2063" y="24043"/>
                  </a:lnTo>
                  <a:lnTo>
                    <a:pt x="2117" y="23012"/>
                  </a:lnTo>
                  <a:lnTo>
                    <a:pt x="2226" y="21818"/>
                  </a:lnTo>
                  <a:lnTo>
                    <a:pt x="2443" y="20516"/>
                  </a:lnTo>
                  <a:lnTo>
                    <a:pt x="2714" y="19050"/>
                  </a:lnTo>
                  <a:lnTo>
                    <a:pt x="3149" y="17368"/>
                  </a:lnTo>
                  <a:lnTo>
                    <a:pt x="3637" y="15414"/>
                  </a:lnTo>
                  <a:lnTo>
                    <a:pt x="4288" y="12646"/>
                  </a:lnTo>
                  <a:lnTo>
                    <a:pt x="4451" y="11615"/>
                  </a:lnTo>
                  <a:lnTo>
                    <a:pt x="4614" y="10692"/>
                  </a:lnTo>
                  <a:lnTo>
                    <a:pt x="4668" y="9769"/>
                  </a:lnTo>
                  <a:lnTo>
                    <a:pt x="4614" y="9118"/>
                  </a:lnTo>
                  <a:lnTo>
                    <a:pt x="4505" y="8575"/>
                  </a:lnTo>
                  <a:lnTo>
                    <a:pt x="2389" y="0"/>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0"/>
            <p:cNvSpPr/>
            <p:nvPr/>
          </p:nvSpPr>
          <p:spPr>
            <a:xfrm>
              <a:off x="-5311188" y="2021255"/>
              <a:ext cx="90765" cy="511719"/>
            </a:xfrm>
            <a:custGeom>
              <a:rect b="b" l="l" r="r" t="t"/>
              <a:pathLst>
                <a:path extrusionOk="0" fill="none" h="26323" w="4669">
                  <a:moveTo>
                    <a:pt x="2389" y="0"/>
                  </a:moveTo>
                  <a:lnTo>
                    <a:pt x="2389" y="0"/>
                  </a:lnTo>
                  <a:lnTo>
                    <a:pt x="2443" y="489"/>
                  </a:lnTo>
                  <a:lnTo>
                    <a:pt x="2443" y="489"/>
                  </a:lnTo>
                  <a:lnTo>
                    <a:pt x="2497" y="1303"/>
                  </a:lnTo>
                  <a:lnTo>
                    <a:pt x="2497" y="1303"/>
                  </a:lnTo>
                  <a:lnTo>
                    <a:pt x="2497" y="1900"/>
                  </a:lnTo>
                  <a:lnTo>
                    <a:pt x="2443" y="2551"/>
                  </a:lnTo>
                  <a:lnTo>
                    <a:pt x="2443" y="2551"/>
                  </a:lnTo>
                  <a:lnTo>
                    <a:pt x="2280" y="3582"/>
                  </a:lnTo>
                  <a:lnTo>
                    <a:pt x="2063" y="4722"/>
                  </a:lnTo>
                  <a:lnTo>
                    <a:pt x="1412" y="7436"/>
                  </a:lnTo>
                  <a:lnTo>
                    <a:pt x="1412" y="7436"/>
                  </a:lnTo>
                  <a:lnTo>
                    <a:pt x="761" y="10204"/>
                  </a:lnTo>
                  <a:lnTo>
                    <a:pt x="326" y="12429"/>
                  </a:lnTo>
                  <a:lnTo>
                    <a:pt x="164" y="13406"/>
                  </a:lnTo>
                  <a:lnTo>
                    <a:pt x="55" y="14274"/>
                  </a:lnTo>
                  <a:lnTo>
                    <a:pt x="1" y="15088"/>
                  </a:lnTo>
                  <a:lnTo>
                    <a:pt x="1" y="15794"/>
                  </a:lnTo>
                  <a:lnTo>
                    <a:pt x="1" y="15794"/>
                  </a:lnTo>
                  <a:lnTo>
                    <a:pt x="55" y="16934"/>
                  </a:lnTo>
                  <a:lnTo>
                    <a:pt x="164" y="18019"/>
                  </a:lnTo>
                  <a:lnTo>
                    <a:pt x="164" y="18019"/>
                  </a:lnTo>
                  <a:lnTo>
                    <a:pt x="218" y="18182"/>
                  </a:lnTo>
                  <a:lnTo>
                    <a:pt x="2280" y="26323"/>
                  </a:lnTo>
                  <a:lnTo>
                    <a:pt x="2280" y="26323"/>
                  </a:lnTo>
                  <a:lnTo>
                    <a:pt x="2280" y="26214"/>
                  </a:lnTo>
                  <a:lnTo>
                    <a:pt x="2280" y="26214"/>
                  </a:lnTo>
                  <a:lnTo>
                    <a:pt x="2117" y="25346"/>
                  </a:lnTo>
                  <a:lnTo>
                    <a:pt x="2063" y="24423"/>
                  </a:lnTo>
                  <a:lnTo>
                    <a:pt x="2063" y="24423"/>
                  </a:lnTo>
                  <a:lnTo>
                    <a:pt x="2063" y="24043"/>
                  </a:lnTo>
                  <a:lnTo>
                    <a:pt x="2063" y="24043"/>
                  </a:lnTo>
                  <a:lnTo>
                    <a:pt x="2117" y="23012"/>
                  </a:lnTo>
                  <a:lnTo>
                    <a:pt x="2226" y="21818"/>
                  </a:lnTo>
                  <a:lnTo>
                    <a:pt x="2443" y="20516"/>
                  </a:lnTo>
                  <a:lnTo>
                    <a:pt x="2714" y="19050"/>
                  </a:lnTo>
                  <a:lnTo>
                    <a:pt x="2714" y="19050"/>
                  </a:lnTo>
                  <a:lnTo>
                    <a:pt x="3149" y="17368"/>
                  </a:lnTo>
                  <a:lnTo>
                    <a:pt x="3637" y="15414"/>
                  </a:lnTo>
                  <a:lnTo>
                    <a:pt x="3637" y="15414"/>
                  </a:lnTo>
                  <a:lnTo>
                    <a:pt x="4288" y="12646"/>
                  </a:lnTo>
                  <a:lnTo>
                    <a:pt x="4451" y="11615"/>
                  </a:lnTo>
                  <a:lnTo>
                    <a:pt x="4614" y="10692"/>
                  </a:lnTo>
                  <a:lnTo>
                    <a:pt x="4614" y="10692"/>
                  </a:lnTo>
                  <a:lnTo>
                    <a:pt x="4668" y="9769"/>
                  </a:lnTo>
                  <a:lnTo>
                    <a:pt x="4668" y="9769"/>
                  </a:lnTo>
                  <a:lnTo>
                    <a:pt x="4614" y="9118"/>
                  </a:lnTo>
                  <a:lnTo>
                    <a:pt x="4505" y="8575"/>
                  </a:lnTo>
                  <a:lnTo>
                    <a:pt x="238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0"/>
            <p:cNvSpPr/>
            <p:nvPr/>
          </p:nvSpPr>
          <p:spPr>
            <a:xfrm>
              <a:off x="-5266865" y="2532954"/>
              <a:ext cx="19" cy="2138"/>
            </a:xfrm>
            <a:custGeom>
              <a:rect b="b" l="l" r="r" t="t"/>
              <a:pathLst>
                <a:path extrusionOk="0" h="110" w="1">
                  <a:moveTo>
                    <a:pt x="0" y="1"/>
                  </a:moveTo>
                  <a:lnTo>
                    <a:pt x="0" y="1"/>
                  </a:lnTo>
                  <a:lnTo>
                    <a:pt x="0" y="109"/>
                  </a:lnTo>
                  <a:lnTo>
                    <a:pt x="0" y="109"/>
                  </a:lnTo>
                  <a:lnTo>
                    <a:pt x="0" y="109"/>
                  </a:lnTo>
                  <a:lnTo>
                    <a:pt x="0" y="55"/>
                  </a:lnTo>
                  <a:lnTo>
                    <a:pt x="0" y="1"/>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0"/>
            <p:cNvSpPr/>
            <p:nvPr/>
          </p:nvSpPr>
          <p:spPr>
            <a:xfrm>
              <a:off x="-5266865" y="2532954"/>
              <a:ext cx="19" cy="2138"/>
            </a:xfrm>
            <a:custGeom>
              <a:rect b="b" l="l" r="r" t="t"/>
              <a:pathLst>
                <a:path extrusionOk="0" fill="none" h="110" w="1">
                  <a:moveTo>
                    <a:pt x="0" y="1"/>
                  </a:moveTo>
                  <a:lnTo>
                    <a:pt x="0" y="1"/>
                  </a:lnTo>
                  <a:lnTo>
                    <a:pt x="0" y="109"/>
                  </a:lnTo>
                  <a:lnTo>
                    <a:pt x="0" y="109"/>
                  </a:lnTo>
                  <a:lnTo>
                    <a:pt x="0" y="109"/>
                  </a:lnTo>
                  <a:lnTo>
                    <a:pt x="0" y="5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0"/>
            <p:cNvSpPr/>
            <p:nvPr/>
          </p:nvSpPr>
          <p:spPr>
            <a:xfrm>
              <a:off x="-5229949" y="2354651"/>
              <a:ext cx="92865" cy="492746"/>
            </a:xfrm>
            <a:custGeom>
              <a:rect b="b" l="l" r="r" t="t"/>
              <a:pathLst>
                <a:path extrusionOk="0" h="25347" w="4777">
                  <a:moveTo>
                    <a:pt x="2552" y="1"/>
                  </a:moveTo>
                  <a:lnTo>
                    <a:pt x="2606" y="706"/>
                  </a:lnTo>
                  <a:lnTo>
                    <a:pt x="2606" y="1086"/>
                  </a:lnTo>
                  <a:lnTo>
                    <a:pt x="2552" y="2063"/>
                  </a:lnTo>
                  <a:lnTo>
                    <a:pt x="2389" y="3257"/>
                  </a:lnTo>
                  <a:lnTo>
                    <a:pt x="2063" y="4722"/>
                  </a:lnTo>
                  <a:lnTo>
                    <a:pt x="1575" y="6622"/>
                  </a:lnTo>
                  <a:lnTo>
                    <a:pt x="1358" y="7382"/>
                  </a:lnTo>
                  <a:lnTo>
                    <a:pt x="869" y="9336"/>
                  </a:lnTo>
                  <a:lnTo>
                    <a:pt x="489" y="11018"/>
                  </a:lnTo>
                  <a:lnTo>
                    <a:pt x="272" y="12212"/>
                  </a:lnTo>
                  <a:lnTo>
                    <a:pt x="109" y="13298"/>
                  </a:lnTo>
                  <a:lnTo>
                    <a:pt x="1" y="14329"/>
                  </a:lnTo>
                  <a:lnTo>
                    <a:pt x="1" y="15197"/>
                  </a:lnTo>
                  <a:lnTo>
                    <a:pt x="55" y="16391"/>
                  </a:lnTo>
                  <a:lnTo>
                    <a:pt x="218" y="17477"/>
                  </a:lnTo>
                  <a:lnTo>
                    <a:pt x="2172" y="25346"/>
                  </a:lnTo>
                  <a:lnTo>
                    <a:pt x="2063" y="24478"/>
                  </a:lnTo>
                  <a:lnTo>
                    <a:pt x="2063" y="23555"/>
                  </a:lnTo>
                  <a:lnTo>
                    <a:pt x="2063" y="22850"/>
                  </a:lnTo>
                  <a:lnTo>
                    <a:pt x="2117" y="22090"/>
                  </a:lnTo>
                  <a:lnTo>
                    <a:pt x="2226" y="21222"/>
                  </a:lnTo>
                  <a:lnTo>
                    <a:pt x="2389" y="20245"/>
                  </a:lnTo>
                  <a:lnTo>
                    <a:pt x="2877" y="17911"/>
                  </a:lnTo>
                  <a:lnTo>
                    <a:pt x="3637" y="15034"/>
                  </a:lnTo>
                  <a:lnTo>
                    <a:pt x="4180" y="13135"/>
                  </a:lnTo>
                  <a:lnTo>
                    <a:pt x="4506" y="11615"/>
                  </a:lnTo>
                  <a:lnTo>
                    <a:pt x="4723" y="10475"/>
                  </a:lnTo>
                  <a:lnTo>
                    <a:pt x="4777" y="9553"/>
                  </a:lnTo>
                  <a:lnTo>
                    <a:pt x="4723" y="9010"/>
                  </a:lnTo>
                  <a:lnTo>
                    <a:pt x="4668" y="8467"/>
                  </a:lnTo>
                  <a:lnTo>
                    <a:pt x="2552" y="1"/>
                  </a:lnTo>
                  <a:close/>
                </a:path>
              </a:pathLst>
            </a:custGeom>
            <a:solidFill>
              <a:srgbClr val="B2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0"/>
            <p:cNvSpPr/>
            <p:nvPr/>
          </p:nvSpPr>
          <p:spPr>
            <a:xfrm>
              <a:off x="-5229949" y="2354651"/>
              <a:ext cx="92865" cy="492746"/>
            </a:xfrm>
            <a:custGeom>
              <a:rect b="b" l="l" r="r" t="t"/>
              <a:pathLst>
                <a:path extrusionOk="0" fill="none" h="25347" w="4777">
                  <a:moveTo>
                    <a:pt x="2552" y="1"/>
                  </a:moveTo>
                  <a:lnTo>
                    <a:pt x="2552" y="1"/>
                  </a:lnTo>
                  <a:lnTo>
                    <a:pt x="2606" y="706"/>
                  </a:lnTo>
                  <a:lnTo>
                    <a:pt x="2606" y="706"/>
                  </a:lnTo>
                  <a:lnTo>
                    <a:pt x="2606" y="1086"/>
                  </a:lnTo>
                  <a:lnTo>
                    <a:pt x="2606" y="1086"/>
                  </a:lnTo>
                  <a:lnTo>
                    <a:pt x="2552" y="2063"/>
                  </a:lnTo>
                  <a:lnTo>
                    <a:pt x="2389" y="3257"/>
                  </a:lnTo>
                  <a:lnTo>
                    <a:pt x="2063" y="4722"/>
                  </a:lnTo>
                  <a:lnTo>
                    <a:pt x="1575" y="6622"/>
                  </a:lnTo>
                  <a:lnTo>
                    <a:pt x="1575" y="6622"/>
                  </a:lnTo>
                  <a:lnTo>
                    <a:pt x="1358" y="7382"/>
                  </a:lnTo>
                  <a:lnTo>
                    <a:pt x="1358" y="7382"/>
                  </a:lnTo>
                  <a:lnTo>
                    <a:pt x="869" y="9336"/>
                  </a:lnTo>
                  <a:lnTo>
                    <a:pt x="489" y="11018"/>
                  </a:lnTo>
                  <a:lnTo>
                    <a:pt x="489" y="11018"/>
                  </a:lnTo>
                  <a:lnTo>
                    <a:pt x="272" y="12212"/>
                  </a:lnTo>
                  <a:lnTo>
                    <a:pt x="109" y="13298"/>
                  </a:lnTo>
                  <a:lnTo>
                    <a:pt x="109" y="13298"/>
                  </a:lnTo>
                  <a:lnTo>
                    <a:pt x="1" y="14329"/>
                  </a:lnTo>
                  <a:lnTo>
                    <a:pt x="1" y="15197"/>
                  </a:lnTo>
                  <a:lnTo>
                    <a:pt x="1" y="15197"/>
                  </a:lnTo>
                  <a:lnTo>
                    <a:pt x="55" y="16391"/>
                  </a:lnTo>
                  <a:lnTo>
                    <a:pt x="218" y="17477"/>
                  </a:lnTo>
                  <a:lnTo>
                    <a:pt x="218" y="17477"/>
                  </a:lnTo>
                  <a:lnTo>
                    <a:pt x="218" y="17477"/>
                  </a:lnTo>
                  <a:lnTo>
                    <a:pt x="164" y="17422"/>
                  </a:lnTo>
                  <a:lnTo>
                    <a:pt x="164" y="17422"/>
                  </a:lnTo>
                  <a:lnTo>
                    <a:pt x="218" y="17477"/>
                  </a:lnTo>
                  <a:lnTo>
                    <a:pt x="2172" y="25346"/>
                  </a:lnTo>
                  <a:lnTo>
                    <a:pt x="2172" y="25346"/>
                  </a:lnTo>
                  <a:lnTo>
                    <a:pt x="2063" y="24478"/>
                  </a:lnTo>
                  <a:lnTo>
                    <a:pt x="2063" y="23555"/>
                  </a:lnTo>
                  <a:lnTo>
                    <a:pt x="2063" y="23555"/>
                  </a:lnTo>
                  <a:lnTo>
                    <a:pt x="2063" y="22850"/>
                  </a:lnTo>
                  <a:lnTo>
                    <a:pt x="2117" y="22090"/>
                  </a:lnTo>
                  <a:lnTo>
                    <a:pt x="2226" y="21222"/>
                  </a:lnTo>
                  <a:lnTo>
                    <a:pt x="2389" y="20245"/>
                  </a:lnTo>
                  <a:lnTo>
                    <a:pt x="2877" y="17911"/>
                  </a:lnTo>
                  <a:lnTo>
                    <a:pt x="3637" y="15034"/>
                  </a:lnTo>
                  <a:lnTo>
                    <a:pt x="3637" y="15034"/>
                  </a:lnTo>
                  <a:lnTo>
                    <a:pt x="4180" y="13135"/>
                  </a:lnTo>
                  <a:lnTo>
                    <a:pt x="4506" y="11615"/>
                  </a:lnTo>
                  <a:lnTo>
                    <a:pt x="4723" y="10475"/>
                  </a:lnTo>
                  <a:lnTo>
                    <a:pt x="4777" y="9553"/>
                  </a:lnTo>
                  <a:lnTo>
                    <a:pt x="4777" y="9553"/>
                  </a:lnTo>
                  <a:lnTo>
                    <a:pt x="4723" y="9010"/>
                  </a:lnTo>
                  <a:lnTo>
                    <a:pt x="4668" y="8467"/>
                  </a:lnTo>
                  <a:lnTo>
                    <a:pt x="4668" y="8467"/>
                  </a:lnTo>
                  <a:lnTo>
                    <a:pt x="4668" y="8467"/>
                  </a:lnTo>
                  <a:lnTo>
                    <a:pt x="4723" y="8739"/>
                  </a:lnTo>
                  <a:lnTo>
                    <a:pt x="4723" y="8739"/>
                  </a:lnTo>
                  <a:lnTo>
                    <a:pt x="4668" y="8467"/>
                  </a:lnTo>
                  <a:lnTo>
                    <a:pt x="25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0"/>
            <p:cNvSpPr/>
            <p:nvPr/>
          </p:nvSpPr>
          <p:spPr>
            <a:xfrm>
              <a:off x="-5582338" y="923964"/>
              <a:ext cx="81259" cy="531781"/>
            </a:xfrm>
            <a:custGeom>
              <a:rect b="b" l="l" r="r" t="t"/>
              <a:pathLst>
                <a:path extrusionOk="0" h="27355" w="4180">
                  <a:moveTo>
                    <a:pt x="2009" y="1"/>
                  </a:moveTo>
                  <a:lnTo>
                    <a:pt x="2171" y="869"/>
                  </a:lnTo>
                  <a:lnTo>
                    <a:pt x="2226" y="1900"/>
                  </a:lnTo>
                  <a:lnTo>
                    <a:pt x="2171" y="3149"/>
                  </a:lnTo>
                  <a:lnTo>
                    <a:pt x="1954" y="4723"/>
                  </a:lnTo>
                  <a:lnTo>
                    <a:pt x="1629" y="6676"/>
                  </a:lnTo>
                  <a:lnTo>
                    <a:pt x="1140" y="9227"/>
                  </a:lnTo>
                  <a:lnTo>
                    <a:pt x="543" y="12321"/>
                  </a:lnTo>
                  <a:lnTo>
                    <a:pt x="326" y="13623"/>
                  </a:lnTo>
                  <a:lnTo>
                    <a:pt x="163" y="14872"/>
                  </a:lnTo>
                  <a:lnTo>
                    <a:pt x="55" y="15686"/>
                  </a:lnTo>
                  <a:lnTo>
                    <a:pt x="0" y="17097"/>
                  </a:lnTo>
                  <a:lnTo>
                    <a:pt x="55" y="17857"/>
                  </a:lnTo>
                  <a:lnTo>
                    <a:pt x="109" y="18562"/>
                  </a:lnTo>
                  <a:lnTo>
                    <a:pt x="163" y="19214"/>
                  </a:lnTo>
                  <a:lnTo>
                    <a:pt x="272" y="19919"/>
                  </a:lnTo>
                  <a:lnTo>
                    <a:pt x="326" y="20028"/>
                  </a:lnTo>
                  <a:lnTo>
                    <a:pt x="2171" y="27355"/>
                  </a:lnTo>
                  <a:lnTo>
                    <a:pt x="2009" y="26215"/>
                  </a:lnTo>
                  <a:lnTo>
                    <a:pt x="1954" y="25021"/>
                  </a:lnTo>
                  <a:lnTo>
                    <a:pt x="2009" y="23501"/>
                  </a:lnTo>
                  <a:lnTo>
                    <a:pt x="2226" y="21764"/>
                  </a:lnTo>
                  <a:lnTo>
                    <a:pt x="2606" y="19702"/>
                  </a:lnTo>
                  <a:lnTo>
                    <a:pt x="3094" y="17260"/>
                  </a:lnTo>
                  <a:lnTo>
                    <a:pt x="3583" y="14763"/>
                  </a:lnTo>
                  <a:lnTo>
                    <a:pt x="3908" y="12755"/>
                  </a:lnTo>
                  <a:lnTo>
                    <a:pt x="4125" y="11127"/>
                  </a:lnTo>
                  <a:lnTo>
                    <a:pt x="4180" y="9824"/>
                  </a:lnTo>
                  <a:lnTo>
                    <a:pt x="4125" y="8847"/>
                  </a:lnTo>
                  <a:lnTo>
                    <a:pt x="4017" y="7979"/>
                  </a:lnTo>
                  <a:lnTo>
                    <a:pt x="2009" y="1"/>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0"/>
            <p:cNvSpPr/>
            <p:nvPr/>
          </p:nvSpPr>
          <p:spPr>
            <a:xfrm>
              <a:off x="-5582338" y="923964"/>
              <a:ext cx="81259" cy="531781"/>
            </a:xfrm>
            <a:custGeom>
              <a:rect b="b" l="l" r="r" t="t"/>
              <a:pathLst>
                <a:path extrusionOk="0" fill="none" h="27355" w="4180">
                  <a:moveTo>
                    <a:pt x="2009" y="1"/>
                  </a:moveTo>
                  <a:lnTo>
                    <a:pt x="2009" y="1"/>
                  </a:lnTo>
                  <a:lnTo>
                    <a:pt x="2171" y="869"/>
                  </a:lnTo>
                  <a:lnTo>
                    <a:pt x="2171" y="869"/>
                  </a:lnTo>
                  <a:lnTo>
                    <a:pt x="2226" y="1900"/>
                  </a:lnTo>
                  <a:lnTo>
                    <a:pt x="2226" y="1900"/>
                  </a:lnTo>
                  <a:lnTo>
                    <a:pt x="2171" y="3149"/>
                  </a:lnTo>
                  <a:lnTo>
                    <a:pt x="1954" y="4723"/>
                  </a:lnTo>
                  <a:lnTo>
                    <a:pt x="1629" y="6676"/>
                  </a:lnTo>
                  <a:lnTo>
                    <a:pt x="1140" y="9227"/>
                  </a:lnTo>
                  <a:lnTo>
                    <a:pt x="1140" y="9227"/>
                  </a:lnTo>
                  <a:lnTo>
                    <a:pt x="543" y="12321"/>
                  </a:lnTo>
                  <a:lnTo>
                    <a:pt x="326" y="13623"/>
                  </a:lnTo>
                  <a:lnTo>
                    <a:pt x="163" y="14872"/>
                  </a:lnTo>
                  <a:lnTo>
                    <a:pt x="163" y="14872"/>
                  </a:lnTo>
                  <a:lnTo>
                    <a:pt x="55" y="15686"/>
                  </a:lnTo>
                  <a:lnTo>
                    <a:pt x="55" y="15686"/>
                  </a:lnTo>
                  <a:lnTo>
                    <a:pt x="0" y="17097"/>
                  </a:lnTo>
                  <a:lnTo>
                    <a:pt x="0" y="17097"/>
                  </a:lnTo>
                  <a:lnTo>
                    <a:pt x="55" y="17857"/>
                  </a:lnTo>
                  <a:lnTo>
                    <a:pt x="109" y="18562"/>
                  </a:lnTo>
                  <a:lnTo>
                    <a:pt x="163" y="19214"/>
                  </a:lnTo>
                  <a:lnTo>
                    <a:pt x="272" y="19919"/>
                  </a:lnTo>
                  <a:lnTo>
                    <a:pt x="272" y="19919"/>
                  </a:lnTo>
                  <a:lnTo>
                    <a:pt x="326" y="20028"/>
                  </a:lnTo>
                  <a:lnTo>
                    <a:pt x="326" y="20028"/>
                  </a:lnTo>
                  <a:lnTo>
                    <a:pt x="326" y="20028"/>
                  </a:lnTo>
                  <a:lnTo>
                    <a:pt x="2171" y="27355"/>
                  </a:lnTo>
                  <a:lnTo>
                    <a:pt x="2171" y="27355"/>
                  </a:lnTo>
                  <a:lnTo>
                    <a:pt x="2009" y="26215"/>
                  </a:lnTo>
                  <a:lnTo>
                    <a:pt x="1954" y="25021"/>
                  </a:lnTo>
                  <a:lnTo>
                    <a:pt x="1954" y="25021"/>
                  </a:lnTo>
                  <a:lnTo>
                    <a:pt x="2009" y="23501"/>
                  </a:lnTo>
                  <a:lnTo>
                    <a:pt x="2226" y="21764"/>
                  </a:lnTo>
                  <a:lnTo>
                    <a:pt x="2606" y="19702"/>
                  </a:lnTo>
                  <a:lnTo>
                    <a:pt x="3094" y="17260"/>
                  </a:lnTo>
                  <a:lnTo>
                    <a:pt x="3094" y="17260"/>
                  </a:lnTo>
                  <a:lnTo>
                    <a:pt x="3583" y="14763"/>
                  </a:lnTo>
                  <a:lnTo>
                    <a:pt x="3908" y="12755"/>
                  </a:lnTo>
                  <a:lnTo>
                    <a:pt x="4125" y="11127"/>
                  </a:lnTo>
                  <a:lnTo>
                    <a:pt x="4180" y="9824"/>
                  </a:lnTo>
                  <a:lnTo>
                    <a:pt x="4180" y="9824"/>
                  </a:lnTo>
                  <a:lnTo>
                    <a:pt x="4125" y="8847"/>
                  </a:lnTo>
                  <a:lnTo>
                    <a:pt x="4017" y="7979"/>
                  </a:lnTo>
                  <a:lnTo>
                    <a:pt x="20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0"/>
            <p:cNvSpPr/>
            <p:nvPr/>
          </p:nvSpPr>
          <p:spPr>
            <a:xfrm>
              <a:off x="-5540133" y="1455726"/>
              <a:ext cx="2119" cy="8456"/>
            </a:xfrm>
            <a:custGeom>
              <a:rect b="b" l="l" r="r" t="t"/>
              <a:pathLst>
                <a:path extrusionOk="0" h="435" w="109">
                  <a:moveTo>
                    <a:pt x="0" y="1"/>
                  </a:moveTo>
                  <a:lnTo>
                    <a:pt x="0" y="1"/>
                  </a:lnTo>
                  <a:lnTo>
                    <a:pt x="109" y="435"/>
                  </a:lnTo>
                  <a:lnTo>
                    <a:pt x="109" y="435"/>
                  </a:lnTo>
                  <a:lnTo>
                    <a:pt x="0" y="1"/>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0"/>
            <p:cNvSpPr/>
            <p:nvPr/>
          </p:nvSpPr>
          <p:spPr>
            <a:xfrm>
              <a:off x="-5540133" y="1455726"/>
              <a:ext cx="2119" cy="8456"/>
            </a:xfrm>
            <a:custGeom>
              <a:rect b="b" l="l" r="r" t="t"/>
              <a:pathLst>
                <a:path extrusionOk="0" fill="none" h="435" w="109">
                  <a:moveTo>
                    <a:pt x="0" y="1"/>
                  </a:moveTo>
                  <a:lnTo>
                    <a:pt x="0" y="1"/>
                  </a:lnTo>
                  <a:lnTo>
                    <a:pt x="109" y="435"/>
                  </a:lnTo>
                  <a:lnTo>
                    <a:pt x="109" y="43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0"/>
            <p:cNvSpPr/>
            <p:nvPr/>
          </p:nvSpPr>
          <p:spPr>
            <a:xfrm>
              <a:off x="-5505316" y="1234168"/>
              <a:ext cx="83378" cy="524394"/>
            </a:xfrm>
            <a:custGeom>
              <a:rect b="b" l="l" r="r" t="t"/>
              <a:pathLst>
                <a:path extrusionOk="0" h="26975" w="4289">
                  <a:moveTo>
                    <a:pt x="2117" y="0"/>
                  </a:moveTo>
                  <a:lnTo>
                    <a:pt x="2226" y="869"/>
                  </a:lnTo>
                  <a:lnTo>
                    <a:pt x="2280" y="1737"/>
                  </a:lnTo>
                  <a:lnTo>
                    <a:pt x="2280" y="2334"/>
                  </a:lnTo>
                  <a:lnTo>
                    <a:pt x="2171" y="3528"/>
                  </a:lnTo>
                  <a:lnTo>
                    <a:pt x="1954" y="4993"/>
                  </a:lnTo>
                  <a:lnTo>
                    <a:pt x="1629" y="6784"/>
                  </a:lnTo>
                  <a:lnTo>
                    <a:pt x="1140" y="8901"/>
                  </a:lnTo>
                  <a:lnTo>
                    <a:pt x="1086" y="9281"/>
                  </a:lnTo>
                  <a:lnTo>
                    <a:pt x="1086" y="9335"/>
                  </a:lnTo>
                  <a:lnTo>
                    <a:pt x="435" y="12483"/>
                  </a:lnTo>
                  <a:lnTo>
                    <a:pt x="218" y="13840"/>
                  </a:lnTo>
                  <a:lnTo>
                    <a:pt x="109" y="15034"/>
                  </a:lnTo>
                  <a:lnTo>
                    <a:pt x="55" y="15142"/>
                  </a:lnTo>
                  <a:lnTo>
                    <a:pt x="0" y="15957"/>
                  </a:lnTo>
                  <a:lnTo>
                    <a:pt x="0" y="16771"/>
                  </a:lnTo>
                  <a:lnTo>
                    <a:pt x="0" y="17476"/>
                  </a:lnTo>
                  <a:lnTo>
                    <a:pt x="55" y="18182"/>
                  </a:lnTo>
                  <a:lnTo>
                    <a:pt x="163" y="18833"/>
                  </a:lnTo>
                  <a:lnTo>
                    <a:pt x="272" y="19539"/>
                  </a:lnTo>
                  <a:lnTo>
                    <a:pt x="2171" y="26974"/>
                  </a:lnTo>
                  <a:lnTo>
                    <a:pt x="2009" y="25834"/>
                  </a:lnTo>
                  <a:lnTo>
                    <a:pt x="1954" y="24640"/>
                  </a:lnTo>
                  <a:lnTo>
                    <a:pt x="2009" y="23175"/>
                  </a:lnTo>
                  <a:lnTo>
                    <a:pt x="2226" y="21438"/>
                  </a:lnTo>
                  <a:lnTo>
                    <a:pt x="2606" y="19430"/>
                  </a:lnTo>
                  <a:lnTo>
                    <a:pt x="3094" y="16933"/>
                  </a:lnTo>
                  <a:lnTo>
                    <a:pt x="3637" y="14545"/>
                  </a:lnTo>
                  <a:lnTo>
                    <a:pt x="3962" y="12592"/>
                  </a:lnTo>
                  <a:lnTo>
                    <a:pt x="4180" y="11018"/>
                  </a:lnTo>
                  <a:lnTo>
                    <a:pt x="4234" y="10312"/>
                  </a:lnTo>
                  <a:lnTo>
                    <a:pt x="4288" y="9661"/>
                  </a:lnTo>
                  <a:lnTo>
                    <a:pt x="4234" y="8792"/>
                  </a:lnTo>
                  <a:lnTo>
                    <a:pt x="4125" y="8033"/>
                  </a:lnTo>
                  <a:lnTo>
                    <a:pt x="2117" y="0"/>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0"/>
            <p:cNvSpPr/>
            <p:nvPr/>
          </p:nvSpPr>
          <p:spPr>
            <a:xfrm>
              <a:off x="-5505316" y="1234168"/>
              <a:ext cx="83378" cy="524394"/>
            </a:xfrm>
            <a:custGeom>
              <a:rect b="b" l="l" r="r" t="t"/>
              <a:pathLst>
                <a:path extrusionOk="0" fill="none" h="26975" w="4289">
                  <a:moveTo>
                    <a:pt x="2117" y="0"/>
                  </a:moveTo>
                  <a:lnTo>
                    <a:pt x="2117" y="0"/>
                  </a:lnTo>
                  <a:lnTo>
                    <a:pt x="2226" y="869"/>
                  </a:lnTo>
                  <a:lnTo>
                    <a:pt x="2280" y="1737"/>
                  </a:lnTo>
                  <a:lnTo>
                    <a:pt x="2280" y="1737"/>
                  </a:lnTo>
                  <a:lnTo>
                    <a:pt x="2280" y="2334"/>
                  </a:lnTo>
                  <a:lnTo>
                    <a:pt x="2280" y="2334"/>
                  </a:lnTo>
                  <a:lnTo>
                    <a:pt x="2171" y="3528"/>
                  </a:lnTo>
                  <a:lnTo>
                    <a:pt x="1954" y="4993"/>
                  </a:lnTo>
                  <a:lnTo>
                    <a:pt x="1629" y="6784"/>
                  </a:lnTo>
                  <a:lnTo>
                    <a:pt x="1140" y="8901"/>
                  </a:lnTo>
                  <a:lnTo>
                    <a:pt x="1140" y="8901"/>
                  </a:lnTo>
                  <a:lnTo>
                    <a:pt x="1086" y="9281"/>
                  </a:lnTo>
                  <a:lnTo>
                    <a:pt x="1086" y="9281"/>
                  </a:lnTo>
                  <a:lnTo>
                    <a:pt x="1086" y="9335"/>
                  </a:lnTo>
                  <a:lnTo>
                    <a:pt x="1086" y="9335"/>
                  </a:lnTo>
                  <a:lnTo>
                    <a:pt x="435" y="12483"/>
                  </a:lnTo>
                  <a:lnTo>
                    <a:pt x="218" y="13840"/>
                  </a:lnTo>
                  <a:lnTo>
                    <a:pt x="109" y="15034"/>
                  </a:lnTo>
                  <a:lnTo>
                    <a:pt x="109" y="15034"/>
                  </a:lnTo>
                  <a:lnTo>
                    <a:pt x="55" y="15142"/>
                  </a:lnTo>
                  <a:lnTo>
                    <a:pt x="55" y="15142"/>
                  </a:lnTo>
                  <a:lnTo>
                    <a:pt x="0" y="15957"/>
                  </a:lnTo>
                  <a:lnTo>
                    <a:pt x="0" y="16771"/>
                  </a:lnTo>
                  <a:lnTo>
                    <a:pt x="0" y="16771"/>
                  </a:lnTo>
                  <a:lnTo>
                    <a:pt x="0" y="17476"/>
                  </a:lnTo>
                  <a:lnTo>
                    <a:pt x="55" y="18182"/>
                  </a:lnTo>
                  <a:lnTo>
                    <a:pt x="163" y="18833"/>
                  </a:lnTo>
                  <a:lnTo>
                    <a:pt x="272" y="19539"/>
                  </a:lnTo>
                  <a:lnTo>
                    <a:pt x="2171" y="26974"/>
                  </a:lnTo>
                  <a:lnTo>
                    <a:pt x="2171" y="26974"/>
                  </a:lnTo>
                  <a:lnTo>
                    <a:pt x="2009" y="25834"/>
                  </a:lnTo>
                  <a:lnTo>
                    <a:pt x="1954" y="24640"/>
                  </a:lnTo>
                  <a:lnTo>
                    <a:pt x="1954" y="24640"/>
                  </a:lnTo>
                  <a:lnTo>
                    <a:pt x="2009" y="23175"/>
                  </a:lnTo>
                  <a:lnTo>
                    <a:pt x="2226" y="21438"/>
                  </a:lnTo>
                  <a:lnTo>
                    <a:pt x="2606" y="19430"/>
                  </a:lnTo>
                  <a:lnTo>
                    <a:pt x="3094" y="16933"/>
                  </a:lnTo>
                  <a:lnTo>
                    <a:pt x="3094" y="16933"/>
                  </a:lnTo>
                  <a:lnTo>
                    <a:pt x="3637" y="14545"/>
                  </a:lnTo>
                  <a:lnTo>
                    <a:pt x="3962" y="12592"/>
                  </a:lnTo>
                  <a:lnTo>
                    <a:pt x="4180" y="11018"/>
                  </a:lnTo>
                  <a:lnTo>
                    <a:pt x="4234" y="10312"/>
                  </a:lnTo>
                  <a:lnTo>
                    <a:pt x="4288" y="9661"/>
                  </a:lnTo>
                  <a:lnTo>
                    <a:pt x="4288" y="9661"/>
                  </a:lnTo>
                  <a:lnTo>
                    <a:pt x="4234" y="8792"/>
                  </a:lnTo>
                  <a:lnTo>
                    <a:pt x="4125" y="8033"/>
                  </a:lnTo>
                  <a:lnTo>
                    <a:pt x="211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0"/>
            <p:cNvSpPr/>
            <p:nvPr/>
          </p:nvSpPr>
          <p:spPr>
            <a:xfrm>
              <a:off x="-5463112" y="1758543"/>
              <a:ext cx="1069" cy="6337"/>
            </a:xfrm>
            <a:custGeom>
              <a:rect b="b" l="l" r="r" t="t"/>
              <a:pathLst>
                <a:path extrusionOk="0" h="326" w="55">
                  <a:moveTo>
                    <a:pt x="0" y="0"/>
                  </a:moveTo>
                  <a:lnTo>
                    <a:pt x="0" y="0"/>
                  </a:lnTo>
                  <a:lnTo>
                    <a:pt x="55" y="326"/>
                  </a:lnTo>
                  <a:lnTo>
                    <a:pt x="55" y="326"/>
                  </a:lnTo>
                  <a:lnTo>
                    <a:pt x="0" y="0"/>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0"/>
            <p:cNvSpPr/>
            <p:nvPr/>
          </p:nvSpPr>
          <p:spPr>
            <a:xfrm>
              <a:off x="-5463112" y="1758543"/>
              <a:ext cx="1069" cy="6337"/>
            </a:xfrm>
            <a:custGeom>
              <a:rect b="b" l="l" r="r" t="t"/>
              <a:pathLst>
                <a:path extrusionOk="0" fill="none" h="326" w="55">
                  <a:moveTo>
                    <a:pt x="0" y="0"/>
                  </a:moveTo>
                  <a:lnTo>
                    <a:pt x="0" y="0"/>
                  </a:lnTo>
                  <a:lnTo>
                    <a:pt x="55" y="326"/>
                  </a:lnTo>
                  <a:lnTo>
                    <a:pt x="55" y="326"/>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0"/>
            <p:cNvSpPr/>
            <p:nvPr/>
          </p:nvSpPr>
          <p:spPr>
            <a:xfrm>
              <a:off x="-5428295" y="1545402"/>
              <a:ext cx="84428" cy="514907"/>
            </a:xfrm>
            <a:custGeom>
              <a:rect b="b" l="l" r="r" t="t"/>
              <a:pathLst>
                <a:path extrusionOk="0" h="26487" w="4343">
                  <a:moveTo>
                    <a:pt x="2171" y="1"/>
                  </a:moveTo>
                  <a:lnTo>
                    <a:pt x="2280" y="761"/>
                  </a:lnTo>
                  <a:lnTo>
                    <a:pt x="2334" y="1575"/>
                  </a:lnTo>
                  <a:lnTo>
                    <a:pt x="2334" y="2226"/>
                  </a:lnTo>
                  <a:lnTo>
                    <a:pt x="2280" y="2877"/>
                  </a:lnTo>
                  <a:lnTo>
                    <a:pt x="2063" y="4451"/>
                  </a:lnTo>
                  <a:lnTo>
                    <a:pt x="1683" y="6297"/>
                  </a:lnTo>
                  <a:lnTo>
                    <a:pt x="1194" y="8522"/>
                  </a:lnTo>
                  <a:lnTo>
                    <a:pt x="1194" y="8576"/>
                  </a:lnTo>
                  <a:lnTo>
                    <a:pt x="489" y="11887"/>
                  </a:lnTo>
                  <a:lnTo>
                    <a:pt x="272" y="13244"/>
                  </a:lnTo>
                  <a:lnTo>
                    <a:pt x="109" y="14438"/>
                  </a:lnTo>
                  <a:lnTo>
                    <a:pt x="109" y="14546"/>
                  </a:lnTo>
                  <a:lnTo>
                    <a:pt x="0" y="15523"/>
                  </a:lnTo>
                  <a:lnTo>
                    <a:pt x="0" y="16446"/>
                  </a:lnTo>
                  <a:lnTo>
                    <a:pt x="0" y="17097"/>
                  </a:lnTo>
                  <a:lnTo>
                    <a:pt x="55" y="17748"/>
                  </a:lnTo>
                  <a:lnTo>
                    <a:pt x="109" y="18400"/>
                  </a:lnTo>
                  <a:lnTo>
                    <a:pt x="272" y="19051"/>
                  </a:lnTo>
                  <a:lnTo>
                    <a:pt x="2117" y="26486"/>
                  </a:lnTo>
                  <a:lnTo>
                    <a:pt x="1954" y="25347"/>
                  </a:lnTo>
                  <a:lnTo>
                    <a:pt x="1954" y="24207"/>
                  </a:lnTo>
                  <a:lnTo>
                    <a:pt x="1954" y="23393"/>
                  </a:lnTo>
                  <a:lnTo>
                    <a:pt x="2009" y="22524"/>
                  </a:lnTo>
                  <a:lnTo>
                    <a:pt x="2117" y="21602"/>
                  </a:lnTo>
                  <a:lnTo>
                    <a:pt x="2280" y="20625"/>
                  </a:lnTo>
                  <a:lnTo>
                    <a:pt x="2714" y="18454"/>
                  </a:lnTo>
                  <a:lnTo>
                    <a:pt x="3257" y="15849"/>
                  </a:lnTo>
                  <a:lnTo>
                    <a:pt x="3745" y="13841"/>
                  </a:lnTo>
                  <a:lnTo>
                    <a:pt x="4071" y="12104"/>
                  </a:lnTo>
                  <a:lnTo>
                    <a:pt x="4288" y="10693"/>
                  </a:lnTo>
                  <a:lnTo>
                    <a:pt x="4342" y="9444"/>
                  </a:lnTo>
                  <a:lnTo>
                    <a:pt x="4288" y="8847"/>
                  </a:lnTo>
                  <a:lnTo>
                    <a:pt x="4179" y="7979"/>
                  </a:lnTo>
                  <a:lnTo>
                    <a:pt x="2551" y="1412"/>
                  </a:lnTo>
                  <a:lnTo>
                    <a:pt x="2171" y="1"/>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0"/>
            <p:cNvSpPr/>
            <p:nvPr/>
          </p:nvSpPr>
          <p:spPr>
            <a:xfrm>
              <a:off x="-5428295" y="1545402"/>
              <a:ext cx="84428" cy="514907"/>
            </a:xfrm>
            <a:custGeom>
              <a:rect b="b" l="l" r="r" t="t"/>
              <a:pathLst>
                <a:path extrusionOk="0" fill="none" h="26487" w="4343">
                  <a:moveTo>
                    <a:pt x="2171" y="1"/>
                  </a:moveTo>
                  <a:lnTo>
                    <a:pt x="2171" y="1"/>
                  </a:lnTo>
                  <a:lnTo>
                    <a:pt x="2280" y="761"/>
                  </a:lnTo>
                  <a:lnTo>
                    <a:pt x="2334" y="1575"/>
                  </a:lnTo>
                  <a:lnTo>
                    <a:pt x="2334" y="1575"/>
                  </a:lnTo>
                  <a:lnTo>
                    <a:pt x="2334" y="2226"/>
                  </a:lnTo>
                  <a:lnTo>
                    <a:pt x="2280" y="2877"/>
                  </a:lnTo>
                  <a:lnTo>
                    <a:pt x="2063" y="4451"/>
                  </a:lnTo>
                  <a:lnTo>
                    <a:pt x="1683" y="6297"/>
                  </a:lnTo>
                  <a:lnTo>
                    <a:pt x="1194" y="8522"/>
                  </a:lnTo>
                  <a:lnTo>
                    <a:pt x="1194" y="8522"/>
                  </a:lnTo>
                  <a:lnTo>
                    <a:pt x="1194" y="8576"/>
                  </a:lnTo>
                  <a:lnTo>
                    <a:pt x="1194" y="8576"/>
                  </a:lnTo>
                  <a:lnTo>
                    <a:pt x="489" y="11887"/>
                  </a:lnTo>
                  <a:lnTo>
                    <a:pt x="272" y="13244"/>
                  </a:lnTo>
                  <a:lnTo>
                    <a:pt x="109" y="14438"/>
                  </a:lnTo>
                  <a:lnTo>
                    <a:pt x="109" y="14438"/>
                  </a:lnTo>
                  <a:lnTo>
                    <a:pt x="109" y="14546"/>
                  </a:lnTo>
                  <a:lnTo>
                    <a:pt x="109" y="14546"/>
                  </a:lnTo>
                  <a:lnTo>
                    <a:pt x="0" y="15523"/>
                  </a:lnTo>
                  <a:lnTo>
                    <a:pt x="0" y="16446"/>
                  </a:lnTo>
                  <a:lnTo>
                    <a:pt x="0" y="16446"/>
                  </a:lnTo>
                  <a:lnTo>
                    <a:pt x="0" y="17097"/>
                  </a:lnTo>
                  <a:lnTo>
                    <a:pt x="55" y="17748"/>
                  </a:lnTo>
                  <a:lnTo>
                    <a:pt x="109" y="18400"/>
                  </a:lnTo>
                  <a:lnTo>
                    <a:pt x="272" y="19051"/>
                  </a:lnTo>
                  <a:lnTo>
                    <a:pt x="2117" y="26486"/>
                  </a:lnTo>
                  <a:lnTo>
                    <a:pt x="2117" y="26486"/>
                  </a:lnTo>
                  <a:lnTo>
                    <a:pt x="1954" y="25347"/>
                  </a:lnTo>
                  <a:lnTo>
                    <a:pt x="1954" y="24207"/>
                  </a:lnTo>
                  <a:lnTo>
                    <a:pt x="1954" y="24207"/>
                  </a:lnTo>
                  <a:lnTo>
                    <a:pt x="1954" y="23393"/>
                  </a:lnTo>
                  <a:lnTo>
                    <a:pt x="2009" y="22524"/>
                  </a:lnTo>
                  <a:lnTo>
                    <a:pt x="2117" y="21602"/>
                  </a:lnTo>
                  <a:lnTo>
                    <a:pt x="2280" y="20625"/>
                  </a:lnTo>
                  <a:lnTo>
                    <a:pt x="2714" y="18454"/>
                  </a:lnTo>
                  <a:lnTo>
                    <a:pt x="3257" y="15849"/>
                  </a:lnTo>
                  <a:lnTo>
                    <a:pt x="3257" y="15849"/>
                  </a:lnTo>
                  <a:lnTo>
                    <a:pt x="3745" y="13841"/>
                  </a:lnTo>
                  <a:lnTo>
                    <a:pt x="4071" y="12104"/>
                  </a:lnTo>
                  <a:lnTo>
                    <a:pt x="4288" y="10693"/>
                  </a:lnTo>
                  <a:lnTo>
                    <a:pt x="4342" y="9444"/>
                  </a:lnTo>
                  <a:lnTo>
                    <a:pt x="4342" y="9444"/>
                  </a:lnTo>
                  <a:lnTo>
                    <a:pt x="4288" y="8847"/>
                  </a:lnTo>
                  <a:lnTo>
                    <a:pt x="4288" y="8847"/>
                  </a:lnTo>
                  <a:lnTo>
                    <a:pt x="4179" y="7979"/>
                  </a:lnTo>
                  <a:lnTo>
                    <a:pt x="2551" y="1412"/>
                  </a:lnTo>
                  <a:lnTo>
                    <a:pt x="217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0"/>
            <p:cNvSpPr/>
            <p:nvPr/>
          </p:nvSpPr>
          <p:spPr>
            <a:xfrm>
              <a:off x="-5387141" y="2060290"/>
              <a:ext cx="2119" cy="5288"/>
            </a:xfrm>
            <a:custGeom>
              <a:rect b="b" l="l" r="r" t="t"/>
              <a:pathLst>
                <a:path extrusionOk="0" h="272" w="109">
                  <a:moveTo>
                    <a:pt x="0" y="0"/>
                  </a:moveTo>
                  <a:lnTo>
                    <a:pt x="54" y="272"/>
                  </a:lnTo>
                  <a:lnTo>
                    <a:pt x="109" y="272"/>
                  </a:lnTo>
                  <a:lnTo>
                    <a:pt x="0" y="0"/>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0"/>
            <p:cNvSpPr/>
            <p:nvPr/>
          </p:nvSpPr>
          <p:spPr>
            <a:xfrm>
              <a:off x="-5387141" y="2060290"/>
              <a:ext cx="2119" cy="5288"/>
            </a:xfrm>
            <a:custGeom>
              <a:rect b="b" l="l" r="r" t="t"/>
              <a:pathLst>
                <a:path extrusionOk="0" fill="none" h="272" w="109">
                  <a:moveTo>
                    <a:pt x="0" y="0"/>
                  </a:moveTo>
                  <a:lnTo>
                    <a:pt x="0" y="0"/>
                  </a:lnTo>
                  <a:lnTo>
                    <a:pt x="54" y="272"/>
                  </a:lnTo>
                  <a:lnTo>
                    <a:pt x="109" y="272"/>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0"/>
            <p:cNvSpPr/>
            <p:nvPr/>
          </p:nvSpPr>
          <p:spPr>
            <a:xfrm>
              <a:off x="-5352324" y="1855606"/>
              <a:ext cx="89696" cy="519106"/>
            </a:xfrm>
            <a:custGeom>
              <a:rect b="b" l="l" r="r" t="t"/>
              <a:pathLst>
                <a:path extrusionOk="0" h="26703" w="4614">
                  <a:moveTo>
                    <a:pt x="2334" y="0"/>
                  </a:moveTo>
                  <a:lnTo>
                    <a:pt x="2388" y="434"/>
                  </a:lnTo>
                  <a:lnTo>
                    <a:pt x="2442" y="923"/>
                  </a:lnTo>
                  <a:lnTo>
                    <a:pt x="2442" y="1466"/>
                  </a:lnTo>
                  <a:lnTo>
                    <a:pt x="2388" y="2551"/>
                  </a:lnTo>
                  <a:lnTo>
                    <a:pt x="2225" y="3854"/>
                  </a:lnTo>
                  <a:lnTo>
                    <a:pt x="1900" y="5373"/>
                  </a:lnTo>
                  <a:lnTo>
                    <a:pt x="1520" y="7164"/>
                  </a:lnTo>
                  <a:lnTo>
                    <a:pt x="1357" y="7761"/>
                  </a:lnTo>
                  <a:lnTo>
                    <a:pt x="814" y="10258"/>
                  </a:lnTo>
                  <a:lnTo>
                    <a:pt x="380" y="12429"/>
                  </a:lnTo>
                  <a:lnTo>
                    <a:pt x="217" y="13406"/>
                  </a:lnTo>
                  <a:lnTo>
                    <a:pt x="109" y="14328"/>
                  </a:lnTo>
                  <a:lnTo>
                    <a:pt x="0" y="15197"/>
                  </a:lnTo>
                  <a:lnTo>
                    <a:pt x="0" y="16011"/>
                  </a:lnTo>
                  <a:lnTo>
                    <a:pt x="0" y="16662"/>
                  </a:lnTo>
                  <a:lnTo>
                    <a:pt x="54" y="17259"/>
                  </a:lnTo>
                  <a:lnTo>
                    <a:pt x="163" y="17910"/>
                  </a:lnTo>
                  <a:lnTo>
                    <a:pt x="271" y="18507"/>
                  </a:lnTo>
                  <a:lnTo>
                    <a:pt x="2271" y="26452"/>
                  </a:lnTo>
                  <a:lnTo>
                    <a:pt x="2171" y="25455"/>
                  </a:lnTo>
                  <a:lnTo>
                    <a:pt x="2117" y="24315"/>
                  </a:lnTo>
                  <a:lnTo>
                    <a:pt x="2117" y="23609"/>
                  </a:lnTo>
                  <a:lnTo>
                    <a:pt x="2171" y="22795"/>
                  </a:lnTo>
                  <a:lnTo>
                    <a:pt x="2280" y="21927"/>
                  </a:lnTo>
                  <a:lnTo>
                    <a:pt x="2442" y="20950"/>
                  </a:lnTo>
                  <a:lnTo>
                    <a:pt x="2877" y="18725"/>
                  </a:lnTo>
                  <a:lnTo>
                    <a:pt x="3528" y="15957"/>
                  </a:lnTo>
                  <a:lnTo>
                    <a:pt x="4179" y="13243"/>
                  </a:lnTo>
                  <a:lnTo>
                    <a:pt x="4396" y="12103"/>
                  </a:lnTo>
                  <a:lnTo>
                    <a:pt x="4559" y="11072"/>
                  </a:lnTo>
                  <a:lnTo>
                    <a:pt x="4613" y="10421"/>
                  </a:lnTo>
                  <a:lnTo>
                    <a:pt x="4613" y="9824"/>
                  </a:lnTo>
                  <a:lnTo>
                    <a:pt x="4559" y="9010"/>
                  </a:lnTo>
                  <a:lnTo>
                    <a:pt x="4505" y="8521"/>
                  </a:lnTo>
                  <a:lnTo>
                    <a:pt x="4342" y="7870"/>
                  </a:lnTo>
                  <a:lnTo>
                    <a:pt x="2442" y="434"/>
                  </a:lnTo>
                  <a:lnTo>
                    <a:pt x="2334" y="0"/>
                  </a:lnTo>
                  <a:close/>
                  <a:moveTo>
                    <a:pt x="2271" y="26452"/>
                  </a:moveTo>
                  <a:lnTo>
                    <a:pt x="2280" y="26540"/>
                  </a:lnTo>
                  <a:lnTo>
                    <a:pt x="2306" y="26594"/>
                  </a:lnTo>
                  <a:lnTo>
                    <a:pt x="2271" y="26452"/>
                  </a:lnTo>
                  <a:close/>
                  <a:moveTo>
                    <a:pt x="2306" y="26594"/>
                  </a:moveTo>
                  <a:lnTo>
                    <a:pt x="2334" y="26703"/>
                  </a:lnTo>
                  <a:lnTo>
                    <a:pt x="2334" y="26649"/>
                  </a:lnTo>
                  <a:lnTo>
                    <a:pt x="2306" y="26594"/>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0"/>
            <p:cNvSpPr/>
            <p:nvPr/>
          </p:nvSpPr>
          <p:spPr>
            <a:xfrm>
              <a:off x="-5352324" y="1855606"/>
              <a:ext cx="89696" cy="519106"/>
            </a:xfrm>
            <a:custGeom>
              <a:rect b="b" l="l" r="r" t="t"/>
              <a:pathLst>
                <a:path extrusionOk="0" fill="none" h="26703" w="4614">
                  <a:moveTo>
                    <a:pt x="2334" y="0"/>
                  </a:moveTo>
                  <a:lnTo>
                    <a:pt x="2334" y="0"/>
                  </a:lnTo>
                  <a:lnTo>
                    <a:pt x="2388" y="434"/>
                  </a:lnTo>
                  <a:lnTo>
                    <a:pt x="2442" y="923"/>
                  </a:lnTo>
                  <a:lnTo>
                    <a:pt x="2442" y="923"/>
                  </a:lnTo>
                  <a:lnTo>
                    <a:pt x="2442" y="1466"/>
                  </a:lnTo>
                  <a:lnTo>
                    <a:pt x="2442" y="1466"/>
                  </a:lnTo>
                  <a:lnTo>
                    <a:pt x="2388" y="2551"/>
                  </a:lnTo>
                  <a:lnTo>
                    <a:pt x="2225" y="3854"/>
                  </a:lnTo>
                  <a:lnTo>
                    <a:pt x="1900" y="5373"/>
                  </a:lnTo>
                  <a:lnTo>
                    <a:pt x="1520" y="7164"/>
                  </a:lnTo>
                  <a:lnTo>
                    <a:pt x="1520" y="7164"/>
                  </a:lnTo>
                  <a:lnTo>
                    <a:pt x="1357" y="7761"/>
                  </a:lnTo>
                  <a:lnTo>
                    <a:pt x="1357" y="7761"/>
                  </a:lnTo>
                  <a:lnTo>
                    <a:pt x="814" y="10258"/>
                  </a:lnTo>
                  <a:lnTo>
                    <a:pt x="380" y="12429"/>
                  </a:lnTo>
                  <a:lnTo>
                    <a:pt x="217" y="13406"/>
                  </a:lnTo>
                  <a:lnTo>
                    <a:pt x="109" y="14328"/>
                  </a:lnTo>
                  <a:lnTo>
                    <a:pt x="0" y="15197"/>
                  </a:lnTo>
                  <a:lnTo>
                    <a:pt x="0" y="16011"/>
                  </a:lnTo>
                  <a:lnTo>
                    <a:pt x="0" y="16011"/>
                  </a:lnTo>
                  <a:lnTo>
                    <a:pt x="0" y="16662"/>
                  </a:lnTo>
                  <a:lnTo>
                    <a:pt x="54" y="17259"/>
                  </a:lnTo>
                  <a:lnTo>
                    <a:pt x="163" y="17910"/>
                  </a:lnTo>
                  <a:lnTo>
                    <a:pt x="271" y="18507"/>
                  </a:lnTo>
                  <a:lnTo>
                    <a:pt x="2334" y="26703"/>
                  </a:lnTo>
                  <a:lnTo>
                    <a:pt x="2334" y="26703"/>
                  </a:lnTo>
                  <a:lnTo>
                    <a:pt x="2334" y="26703"/>
                  </a:lnTo>
                  <a:lnTo>
                    <a:pt x="2334" y="26703"/>
                  </a:lnTo>
                  <a:lnTo>
                    <a:pt x="2334" y="26649"/>
                  </a:lnTo>
                  <a:lnTo>
                    <a:pt x="2334" y="26649"/>
                  </a:lnTo>
                  <a:lnTo>
                    <a:pt x="2280" y="26540"/>
                  </a:lnTo>
                  <a:lnTo>
                    <a:pt x="2280" y="26540"/>
                  </a:lnTo>
                  <a:lnTo>
                    <a:pt x="2171" y="25455"/>
                  </a:lnTo>
                  <a:lnTo>
                    <a:pt x="2117" y="24315"/>
                  </a:lnTo>
                  <a:lnTo>
                    <a:pt x="2117" y="24315"/>
                  </a:lnTo>
                  <a:lnTo>
                    <a:pt x="2117" y="23609"/>
                  </a:lnTo>
                  <a:lnTo>
                    <a:pt x="2171" y="22795"/>
                  </a:lnTo>
                  <a:lnTo>
                    <a:pt x="2280" y="21927"/>
                  </a:lnTo>
                  <a:lnTo>
                    <a:pt x="2442" y="20950"/>
                  </a:lnTo>
                  <a:lnTo>
                    <a:pt x="2877" y="18725"/>
                  </a:lnTo>
                  <a:lnTo>
                    <a:pt x="3528" y="15957"/>
                  </a:lnTo>
                  <a:lnTo>
                    <a:pt x="3528" y="15957"/>
                  </a:lnTo>
                  <a:lnTo>
                    <a:pt x="4179" y="13243"/>
                  </a:lnTo>
                  <a:lnTo>
                    <a:pt x="4396" y="12103"/>
                  </a:lnTo>
                  <a:lnTo>
                    <a:pt x="4559" y="11072"/>
                  </a:lnTo>
                  <a:lnTo>
                    <a:pt x="4559" y="11072"/>
                  </a:lnTo>
                  <a:lnTo>
                    <a:pt x="4613" y="10421"/>
                  </a:lnTo>
                  <a:lnTo>
                    <a:pt x="4613" y="9824"/>
                  </a:lnTo>
                  <a:lnTo>
                    <a:pt x="4613" y="9824"/>
                  </a:lnTo>
                  <a:lnTo>
                    <a:pt x="4559" y="9010"/>
                  </a:lnTo>
                  <a:lnTo>
                    <a:pt x="4559" y="9010"/>
                  </a:lnTo>
                  <a:lnTo>
                    <a:pt x="4505" y="8521"/>
                  </a:lnTo>
                  <a:lnTo>
                    <a:pt x="4505" y="8521"/>
                  </a:lnTo>
                  <a:lnTo>
                    <a:pt x="4342" y="7870"/>
                  </a:lnTo>
                  <a:lnTo>
                    <a:pt x="2442" y="434"/>
                  </a:lnTo>
                  <a:lnTo>
                    <a:pt x="233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0"/>
            <p:cNvSpPr/>
            <p:nvPr/>
          </p:nvSpPr>
          <p:spPr>
            <a:xfrm>
              <a:off x="-5306970" y="2374693"/>
              <a:ext cx="19" cy="1089"/>
            </a:xfrm>
            <a:custGeom>
              <a:rect b="b" l="l" r="r" t="t"/>
              <a:pathLst>
                <a:path extrusionOk="0" h="56" w="1">
                  <a:moveTo>
                    <a:pt x="1" y="1"/>
                  </a:moveTo>
                  <a:lnTo>
                    <a:pt x="1" y="1"/>
                  </a:lnTo>
                  <a:lnTo>
                    <a:pt x="1" y="55"/>
                  </a:lnTo>
                  <a:lnTo>
                    <a:pt x="1" y="1"/>
                  </a:lnTo>
                  <a:lnTo>
                    <a:pt x="1" y="1"/>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0"/>
            <p:cNvSpPr/>
            <p:nvPr/>
          </p:nvSpPr>
          <p:spPr>
            <a:xfrm>
              <a:off x="-5306970" y="2374693"/>
              <a:ext cx="19" cy="1089"/>
            </a:xfrm>
            <a:custGeom>
              <a:rect b="b" l="l" r="r" t="t"/>
              <a:pathLst>
                <a:path extrusionOk="0" fill="none" h="56" w="1">
                  <a:moveTo>
                    <a:pt x="1" y="1"/>
                  </a:moveTo>
                  <a:lnTo>
                    <a:pt x="1" y="1"/>
                  </a:lnTo>
                  <a:lnTo>
                    <a:pt x="1" y="55"/>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0"/>
            <p:cNvSpPr/>
            <p:nvPr/>
          </p:nvSpPr>
          <p:spPr>
            <a:xfrm>
              <a:off x="-5271084" y="2187953"/>
              <a:ext cx="91796" cy="506451"/>
            </a:xfrm>
            <a:custGeom>
              <a:rect b="b" l="l" r="r" t="t"/>
              <a:pathLst>
                <a:path extrusionOk="0" h="26052" w="4722">
                  <a:moveTo>
                    <a:pt x="2442" y="0"/>
                  </a:moveTo>
                  <a:lnTo>
                    <a:pt x="2551" y="543"/>
                  </a:lnTo>
                  <a:lnTo>
                    <a:pt x="2605" y="1194"/>
                  </a:lnTo>
                  <a:lnTo>
                    <a:pt x="2551" y="2117"/>
                  </a:lnTo>
                  <a:lnTo>
                    <a:pt x="2388" y="3040"/>
                  </a:lnTo>
                  <a:lnTo>
                    <a:pt x="2225" y="4071"/>
                  </a:lnTo>
                  <a:lnTo>
                    <a:pt x="1574" y="6839"/>
                  </a:lnTo>
                  <a:lnTo>
                    <a:pt x="1086" y="8793"/>
                  </a:lnTo>
                  <a:lnTo>
                    <a:pt x="651" y="10475"/>
                  </a:lnTo>
                  <a:lnTo>
                    <a:pt x="380" y="11941"/>
                  </a:lnTo>
                  <a:lnTo>
                    <a:pt x="163" y="13243"/>
                  </a:lnTo>
                  <a:lnTo>
                    <a:pt x="54" y="14437"/>
                  </a:lnTo>
                  <a:lnTo>
                    <a:pt x="0" y="15523"/>
                  </a:lnTo>
                  <a:lnTo>
                    <a:pt x="0" y="15848"/>
                  </a:lnTo>
                  <a:lnTo>
                    <a:pt x="54" y="16771"/>
                  </a:lnTo>
                  <a:lnTo>
                    <a:pt x="217" y="17639"/>
                  </a:lnTo>
                  <a:lnTo>
                    <a:pt x="217" y="17802"/>
                  </a:lnTo>
                  <a:lnTo>
                    <a:pt x="217" y="17856"/>
                  </a:lnTo>
                  <a:lnTo>
                    <a:pt x="2280" y="25997"/>
                  </a:lnTo>
                  <a:lnTo>
                    <a:pt x="2334" y="26052"/>
                  </a:lnTo>
                  <a:lnTo>
                    <a:pt x="2171" y="24966"/>
                  </a:lnTo>
                  <a:lnTo>
                    <a:pt x="2117" y="23772"/>
                  </a:lnTo>
                  <a:lnTo>
                    <a:pt x="2117" y="22904"/>
                  </a:lnTo>
                  <a:lnTo>
                    <a:pt x="2225" y="21873"/>
                  </a:lnTo>
                  <a:lnTo>
                    <a:pt x="2388" y="20787"/>
                  </a:lnTo>
                  <a:lnTo>
                    <a:pt x="2605" y="19593"/>
                  </a:lnTo>
                  <a:lnTo>
                    <a:pt x="2985" y="17911"/>
                  </a:lnTo>
                  <a:lnTo>
                    <a:pt x="3474" y="15957"/>
                  </a:lnTo>
                  <a:lnTo>
                    <a:pt x="3691" y="15088"/>
                  </a:lnTo>
                  <a:lnTo>
                    <a:pt x="4125" y="13352"/>
                  </a:lnTo>
                  <a:lnTo>
                    <a:pt x="4451" y="11886"/>
                  </a:lnTo>
                  <a:lnTo>
                    <a:pt x="4668" y="10692"/>
                  </a:lnTo>
                  <a:lnTo>
                    <a:pt x="4722" y="9607"/>
                  </a:lnTo>
                  <a:lnTo>
                    <a:pt x="4722" y="9281"/>
                  </a:lnTo>
                  <a:lnTo>
                    <a:pt x="4668" y="8576"/>
                  </a:lnTo>
                  <a:lnTo>
                    <a:pt x="4613" y="8521"/>
                  </a:lnTo>
                  <a:lnTo>
                    <a:pt x="3962" y="5808"/>
                  </a:lnTo>
                  <a:lnTo>
                    <a:pt x="2442" y="0"/>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0"/>
            <p:cNvSpPr/>
            <p:nvPr/>
          </p:nvSpPr>
          <p:spPr>
            <a:xfrm>
              <a:off x="-5271084" y="2187953"/>
              <a:ext cx="91796" cy="506451"/>
            </a:xfrm>
            <a:custGeom>
              <a:rect b="b" l="l" r="r" t="t"/>
              <a:pathLst>
                <a:path extrusionOk="0" fill="none" h="26052" w="4722">
                  <a:moveTo>
                    <a:pt x="2442" y="0"/>
                  </a:moveTo>
                  <a:lnTo>
                    <a:pt x="2442" y="0"/>
                  </a:lnTo>
                  <a:lnTo>
                    <a:pt x="2551" y="543"/>
                  </a:lnTo>
                  <a:lnTo>
                    <a:pt x="2605" y="1194"/>
                  </a:lnTo>
                  <a:lnTo>
                    <a:pt x="2605" y="1194"/>
                  </a:lnTo>
                  <a:lnTo>
                    <a:pt x="2551" y="2117"/>
                  </a:lnTo>
                  <a:lnTo>
                    <a:pt x="2551" y="2117"/>
                  </a:lnTo>
                  <a:lnTo>
                    <a:pt x="2388" y="3040"/>
                  </a:lnTo>
                  <a:lnTo>
                    <a:pt x="2225" y="4071"/>
                  </a:lnTo>
                  <a:lnTo>
                    <a:pt x="1574" y="6839"/>
                  </a:lnTo>
                  <a:lnTo>
                    <a:pt x="1574" y="6839"/>
                  </a:lnTo>
                  <a:lnTo>
                    <a:pt x="1086" y="8793"/>
                  </a:lnTo>
                  <a:lnTo>
                    <a:pt x="651" y="10475"/>
                  </a:lnTo>
                  <a:lnTo>
                    <a:pt x="651" y="10475"/>
                  </a:lnTo>
                  <a:lnTo>
                    <a:pt x="380" y="11941"/>
                  </a:lnTo>
                  <a:lnTo>
                    <a:pt x="163" y="13243"/>
                  </a:lnTo>
                  <a:lnTo>
                    <a:pt x="54" y="14437"/>
                  </a:lnTo>
                  <a:lnTo>
                    <a:pt x="0" y="15523"/>
                  </a:lnTo>
                  <a:lnTo>
                    <a:pt x="0" y="15523"/>
                  </a:lnTo>
                  <a:lnTo>
                    <a:pt x="0" y="15848"/>
                  </a:lnTo>
                  <a:lnTo>
                    <a:pt x="0" y="15848"/>
                  </a:lnTo>
                  <a:lnTo>
                    <a:pt x="54" y="16771"/>
                  </a:lnTo>
                  <a:lnTo>
                    <a:pt x="217" y="17639"/>
                  </a:lnTo>
                  <a:lnTo>
                    <a:pt x="217" y="17639"/>
                  </a:lnTo>
                  <a:lnTo>
                    <a:pt x="217" y="17802"/>
                  </a:lnTo>
                  <a:lnTo>
                    <a:pt x="217" y="17802"/>
                  </a:lnTo>
                  <a:lnTo>
                    <a:pt x="217" y="17856"/>
                  </a:lnTo>
                  <a:lnTo>
                    <a:pt x="217" y="17856"/>
                  </a:lnTo>
                  <a:lnTo>
                    <a:pt x="2280" y="25997"/>
                  </a:lnTo>
                  <a:lnTo>
                    <a:pt x="2334" y="26052"/>
                  </a:lnTo>
                  <a:lnTo>
                    <a:pt x="2334" y="26052"/>
                  </a:lnTo>
                  <a:lnTo>
                    <a:pt x="2171" y="24966"/>
                  </a:lnTo>
                  <a:lnTo>
                    <a:pt x="2117" y="23772"/>
                  </a:lnTo>
                  <a:lnTo>
                    <a:pt x="2117" y="23772"/>
                  </a:lnTo>
                  <a:lnTo>
                    <a:pt x="2117" y="22904"/>
                  </a:lnTo>
                  <a:lnTo>
                    <a:pt x="2225" y="21873"/>
                  </a:lnTo>
                  <a:lnTo>
                    <a:pt x="2225" y="21873"/>
                  </a:lnTo>
                  <a:lnTo>
                    <a:pt x="2388" y="20787"/>
                  </a:lnTo>
                  <a:lnTo>
                    <a:pt x="2605" y="19593"/>
                  </a:lnTo>
                  <a:lnTo>
                    <a:pt x="2605" y="19593"/>
                  </a:lnTo>
                  <a:lnTo>
                    <a:pt x="2985" y="17911"/>
                  </a:lnTo>
                  <a:lnTo>
                    <a:pt x="3474" y="15957"/>
                  </a:lnTo>
                  <a:lnTo>
                    <a:pt x="3474" y="15957"/>
                  </a:lnTo>
                  <a:lnTo>
                    <a:pt x="3691" y="15088"/>
                  </a:lnTo>
                  <a:lnTo>
                    <a:pt x="3691" y="15088"/>
                  </a:lnTo>
                  <a:lnTo>
                    <a:pt x="4125" y="13352"/>
                  </a:lnTo>
                  <a:lnTo>
                    <a:pt x="4451" y="11886"/>
                  </a:lnTo>
                  <a:lnTo>
                    <a:pt x="4668" y="10692"/>
                  </a:lnTo>
                  <a:lnTo>
                    <a:pt x="4722" y="9607"/>
                  </a:lnTo>
                  <a:lnTo>
                    <a:pt x="4722" y="9607"/>
                  </a:lnTo>
                  <a:lnTo>
                    <a:pt x="4722" y="9281"/>
                  </a:lnTo>
                  <a:lnTo>
                    <a:pt x="4722" y="9281"/>
                  </a:lnTo>
                  <a:lnTo>
                    <a:pt x="4668" y="8576"/>
                  </a:lnTo>
                  <a:lnTo>
                    <a:pt x="4668" y="8576"/>
                  </a:lnTo>
                  <a:lnTo>
                    <a:pt x="4613" y="8521"/>
                  </a:lnTo>
                  <a:lnTo>
                    <a:pt x="3962" y="5808"/>
                  </a:lnTo>
                  <a:lnTo>
                    <a:pt x="244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0"/>
            <p:cNvSpPr/>
            <p:nvPr/>
          </p:nvSpPr>
          <p:spPr>
            <a:xfrm>
              <a:off x="-5189844" y="2519249"/>
              <a:ext cx="94964" cy="494845"/>
            </a:xfrm>
            <a:custGeom>
              <a:rect b="b" l="l" r="r" t="t"/>
              <a:pathLst>
                <a:path extrusionOk="0" h="25455" w="4885">
                  <a:moveTo>
                    <a:pt x="2605" y="0"/>
                  </a:moveTo>
                  <a:lnTo>
                    <a:pt x="2660" y="543"/>
                  </a:lnTo>
                  <a:lnTo>
                    <a:pt x="2714" y="1086"/>
                  </a:lnTo>
                  <a:lnTo>
                    <a:pt x="2660" y="2008"/>
                  </a:lnTo>
                  <a:lnTo>
                    <a:pt x="2443" y="3148"/>
                  </a:lnTo>
                  <a:lnTo>
                    <a:pt x="2117" y="4668"/>
                  </a:lnTo>
                  <a:lnTo>
                    <a:pt x="1574" y="6567"/>
                  </a:lnTo>
                  <a:lnTo>
                    <a:pt x="814" y="9444"/>
                  </a:lnTo>
                  <a:lnTo>
                    <a:pt x="326" y="11778"/>
                  </a:lnTo>
                  <a:lnTo>
                    <a:pt x="163" y="12755"/>
                  </a:lnTo>
                  <a:lnTo>
                    <a:pt x="54" y="13623"/>
                  </a:lnTo>
                  <a:lnTo>
                    <a:pt x="0" y="14383"/>
                  </a:lnTo>
                  <a:lnTo>
                    <a:pt x="0" y="15088"/>
                  </a:lnTo>
                  <a:lnTo>
                    <a:pt x="0" y="15685"/>
                  </a:lnTo>
                  <a:lnTo>
                    <a:pt x="54" y="16228"/>
                  </a:lnTo>
                  <a:lnTo>
                    <a:pt x="217" y="17205"/>
                  </a:lnTo>
                  <a:lnTo>
                    <a:pt x="2280" y="25455"/>
                  </a:lnTo>
                  <a:lnTo>
                    <a:pt x="2280" y="25400"/>
                  </a:lnTo>
                  <a:lnTo>
                    <a:pt x="2171" y="24586"/>
                  </a:lnTo>
                  <a:lnTo>
                    <a:pt x="2117" y="24043"/>
                  </a:lnTo>
                  <a:lnTo>
                    <a:pt x="2063" y="23392"/>
                  </a:lnTo>
                  <a:lnTo>
                    <a:pt x="2117" y="22795"/>
                  </a:lnTo>
                  <a:lnTo>
                    <a:pt x="2171" y="22090"/>
                  </a:lnTo>
                  <a:lnTo>
                    <a:pt x="2280" y="21221"/>
                  </a:lnTo>
                  <a:lnTo>
                    <a:pt x="2443" y="20244"/>
                  </a:lnTo>
                  <a:lnTo>
                    <a:pt x="2660" y="19159"/>
                  </a:lnTo>
                  <a:lnTo>
                    <a:pt x="2931" y="17856"/>
                  </a:lnTo>
                  <a:lnTo>
                    <a:pt x="3311" y="16445"/>
                  </a:lnTo>
                  <a:lnTo>
                    <a:pt x="3745" y="14817"/>
                  </a:lnTo>
                  <a:lnTo>
                    <a:pt x="4234" y="13134"/>
                  </a:lnTo>
                  <a:lnTo>
                    <a:pt x="4559" y="11723"/>
                  </a:lnTo>
                  <a:lnTo>
                    <a:pt x="4776" y="10529"/>
                  </a:lnTo>
                  <a:lnTo>
                    <a:pt x="4831" y="9987"/>
                  </a:lnTo>
                  <a:lnTo>
                    <a:pt x="4885" y="9498"/>
                  </a:lnTo>
                  <a:lnTo>
                    <a:pt x="4831" y="9010"/>
                  </a:lnTo>
                  <a:lnTo>
                    <a:pt x="4776" y="8575"/>
                  </a:lnTo>
                  <a:lnTo>
                    <a:pt x="3745" y="4614"/>
                  </a:lnTo>
                  <a:lnTo>
                    <a:pt x="2605" y="0"/>
                  </a:lnTo>
                  <a:close/>
                </a:path>
              </a:pathLst>
            </a:custGeom>
            <a:solidFill>
              <a:srgbClr val="7A1E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0"/>
            <p:cNvSpPr/>
            <p:nvPr/>
          </p:nvSpPr>
          <p:spPr>
            <a:xfrm>
              <a:off x="-5189844" y="2519249"/>
              <a:ext cx="94964" cy="494845"/>
            </a:xfrm>
            <a:custGeom>
              <a:rect b="b" l="l" r="r" t="t"/>
              <a:pathLst>
                <a:path extrusionOk="0" fill="none" h="25455" w="4885">
                  <a:moveTo>
                    <a:pt x="2605" y="0"/>
                  </a:moveTo>
                  <a:lnTo>
                    <a:pt x="2605" y="0"/>
                  </a:lnTo>
                  <a:lnTo>
                    <a:pt x="2660" y="543"/>
                  </a:lnTo>
                  <a:lnTo>
                    <a:pt x="2714" y="1086"/>
                  </a:lnTo>
                  <a:lnTo>
                    <a:pt x="2714" y="1086"/>
                  </a:lnTo>
                  <a:lnTo>
                    <a:pt x="2660" y="2008"/>
                  </a:lnTo>
                  <a:lnTo>
                    <a:pt x="2443" y="3148"/>
                  </a:lnTo>
                  <a:lnTo>
                    <a:pt x="2117" y="4668"/>
                  </a:lnTo>
                  <a:lnTo>
                    <a:pt x="1574" y="6567"/>
                  </a:lnTo>
                  <a:lnTo>
                    <a:pt x="1574" y="6567"/>
                  </a:lnTo>
                  <a:lnTo>
                    <a:pt x="814" y="9444"/>
                  </a:lnTo>
                  <a:lnTo>
                    <a:pt x="326" y="11778"/>
                  </a:lnTo>
                  <a:lnTo>
                    <a:pt x="163" y="12755"/>
                  </a:lnTo>
                  <a:lnTo>
                    <a:pt x="54" y="13623"/>
                  </a:lnTo>
                  <a:lnTo>
                    <a:pt x="0" y="14383"/>
                  </a:lnTo>
                  <a:lnTo>
                    <a:pt x="0" y="15088"/>
                  </a:lnTo>
                  <a:lnTo>
                    <a:pt x="0" y="15088"/>
                  </a:lnTo>
                  <a:lnTo>
                    <a:pt x="0" y="15685"/>
                  </a:lnTo>
                  <a:lnTo>
                    <a:pt x="54" y="16228"/>
                  </a:lnTo>
                  <a:lnTo>
                    <a:pt x="217" y="17205"/>
                  </a:lnTo>
                  <a:lnTo>
                    <a:pt x="2280" y="25455"/>
                  </a:lnTo>
                  <a:lnTo>
                    <a:pt x="2280" y="25400"/>
                  </a:lnTo>
                  <a:lnTo>
                    <a:pt x="2280" y="25400"/>
                  </a:lnTo>
                  <a:lnTo>
                    <a:pt x="2171" y="24586"/>
                  </a:lnTo>
                  <a:lnTo>
                    <a:pt x="2117" y="24043"/>
                  </a:lnTo>
                  <a:lnTo>
                    <a:pt x="2063" y="23392"/>
                  </a:lnTo>
                  <a:lnTo>
                    <a:pt x="2063" y="23392"/>
                  </a:lnTo>
                  <a:lnTo>
                    <a:pt x="2117" y="22795"/>
                  </a:lnTo>
                  <a:lnTo>
                    <a:pt x="2171" y="22090"/>
                  </a:lnTo>
                  <a:lnTo>
                    <a:pt x="2280" y="21221"/>
                  </a:lnTo>
                  <a:lnTo>
                    <a:pt x="2443" y="20244"/>
                  </a:lnTo>
                  <a:lnTo>
                    <a:pt x="2660" y="19159"/>
                  </a:lnTo>
                  <a:lnTo>
                    <a:pt x="2931" y="17856"/>
                  </a:lnTo>
                  <a:lnTo>
                    <a:pt x="3311" y="16445"/>
                  </a:lnTo>
                  <a:lnTo>
                    <a:pt x="3745" y="14817"/>
                  </a:lnTo>
                  <a:lnTo>
                    <a:pt x="3745" y="14817"/>
                  </a:lnTo>
                  <a:lnTo>
                    <a:pt x="4234" y="13134"/>
                  </a:lnTo>
                  <a:lnTo>
                    <a:pt x="4559" y="11723"/>
                  </a:lnTo>
                  <a:lnTo>
                    <a:pt x="4776" y="10529"/>
                  </a:lnTo>
                  <a:lnTo>
                    <a:pt x="4831" y="9987"/>
                  </a:lnTo>
                  <a:lnTo>
                    <a:pt x="4885" y="9498"/>
                  </a:lnTo>
                  <a:lnTo>
                    <a:pt x="4885" y="9498"/>
                  </a:lnTo>
                  <a:lnTo>
                    <a:pt x="4831" y="9010"/>
                  </a:lnTo>
                  <a:lnTo>
                    <a:pt x="4776" y="8575"/>
                  </a:lnTo>
                  <a:lnTo>
                    <a:pt x="3745" y="4614"/>
                  </a:lnTo>
                  <a:lnTo>
                    <a:pt x="260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0"/>
            <p:cNvSpPr/>
            <p:nvPr/>
          </p:nvSpPr>
          <p:spPr>
            <a:xfrm>
              <a:off x="-5626641" y="600055"/>
              <a:ext cx="44323" cy="168836"/>
            </a:xfrm>
            <a:custGeom>
              <a:rect b="b" l="l" r="r" t="t"/>
              <a:pathLst>
                <a:path extrusionOk="0" h="8685" w="2280">
                  <a:moveTo>
                    <a:pt x="0" y="1"/>
                  </a:moveTo>
                  <a:lnTo>
                    <a:pt x="2062" y="7979"/>
                  </a:lnTo>
                  <a:lnTo>
                    <a:pt x="2279" y="8685"/>
                  </a:lnTo>
                  <a:lnTo>
                    <a:pt x="271" y="652"/>
                  </a:lnTo>
                  <a:lnTo>
                    <a:pt x="0"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0"/>
            <p:cNvSpPr/>
            <p:nvPr/>
          </p:nvSpPr>
          <p:spPr>
            <a:xfrm>
              <a:off x="-5626641" y="600055"/>
              <a:ext cx="44323" cy="168836"/>
            </a:xfrm>
            <a:custGeom>
              <a:rect b="b" l="l" r="r" t="t"/>
              <a:pathLst>
                <a:path extrusionOk="0" fill="none" h="8685" w="2280">
                  <a:moveTo>
                    <a:pt x="2279" y="8685"/>
                  </a:moveTo>
                  <a:lnTo>
                    <a:pt x="271" y="652"/>
                  </a:lnTo>
                  <a:lnTo>
                    <a:pt x="271" y="652"/>
                  </a:lnTo>
                  <a:lnTo>
                    <a:pt x="0" y="1"/>
                  </a:lnTo>
                  <a:lnTo>
                    <a:pt x="2062" y="7979"/>
                  </a:lnTo>
                  <a:lnTo>
                    <a:pt x="2062" y="7979"/>
                  </a:lnTo>
                  <a:lnTo>
                    <a:pt x="2279" y="86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0"/>
            <p:cNvSpPr/>
            <p:nvPr/>
          </p:nvSpPr>
          <p:spPr>
            <a:xfrm>
              <a:off x="-7518406" y="1092781"/>
              <a:ext cx="45392" cy="177273"/>
            </a:xfrm>
            <a:custGeom>
              <a:rect b="b" l="l" r="r" t="t"/>
              <a:pathLst>
                <a:path extrusionOk="0" fill="none" h="9119" w="2335">
                  <a:moveTo>
                    <a:pt x="1" y="0"/>
                  </a:moveTo>
                  <a:lnTo>
                    <a:pt x="2334" y="911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0"/>
            <p:cNvSpPr/>
            <p:nvPr/>
          </p:nvSpPr>
          <p:spPr>
            <a:xfrm>
              <a:off x="-5586556" y="755147"/>
              <a:ext cx="43273" cy="168836"/>
            </a:xfrm>
            <a:custGeom>
              <a:rect b="b" l="l" r="r" t="t"/>
              <a:pathLst>
                <a:path extrusionOk="0" h="8685" w="2226">
                  <a:moveTo>
                    <a:pt x="0" y="1"/>
                  </a:moveTo>
                  <a:lnTo>
                    <a:pt x="2009" y="8088"/>
                  </a:lnTo>
                  <a:lnTo>
                    <a:pt x="2226" y="8685"/>
                  </a:lnTo>
                  <a:lnTo>
                    <a:pt x="217" y="707"/>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0"/>
            <p:cNvSpPr/>
            <p:nvPr/>
          </p:nvSpPr>
          <p:spPr>
            <a:xfrm>
              <a:off x="-5586556" y="755147"/>
              <a:ext cx="43273" cy="168836"/>
            </a:xfrm>
            <a:custGeom>
              <a:rect b="b" l="l" r="r" t="t"/>
              <a:pathLst>
                <a:path extrusionOk="0" fill="none" h="8685" w="2226">
                  <a:moveTo>
                    <a:pt x="2226" y="8685"/>
                  </a:moveTo>
                  <a:lnTo>
                    <a:pt x="217" y="707"/>
                  </a:lnTo>
                  <a:lnTo>
                    <a:pt x="217" y="707"/>
                  </a:lnTo>
                  <a:lnTo>
                    <a:pt x="0" y="1"/>
                  </a:lnTo>
                  <a:lnTo>
                    <a:pt x="2009" y="8088"/>
                  </a:lnTo>
                  <a:lnTo>
                    <a:pt x="2009" y="8088"/>
                  </a:lnTo>
                  <a:lnTo>
                    <a:pt x="2226" y="868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0"/>
            <p:cNvSpPr/>
            <p:nvPr/>
          </p:nvSpPr>
          <p:spPr>
            <a:xfrm>
              <a:off x="-7473033" y="1270035"/>
              <a:ext cx="45392" cy="177273"/>
            </a:xfrm>
            <a:custGeom>
              <a:rect b="b" l="l" r="r" t="t"/>
              <a:pathLst>
                <a:path extrusionOk="0" fill="none" h="9119" w="2335">
                  <a:moveTo>
                    <a:pt x="0" y="0"/>
                  </a:moveTo>
                  <a:lnTo>
                    <a:pt x="2334" y="911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0"/>
            <p:cNvSpPr/>
            <p:nvPr/>
          </p:nvSpPr>
          <p:spPr>
            <a:xfrm>
              <a:off x="-5507435" y="1067451"/>
              <a:ext cx="43293" cy="167787"/>
            </a:xfrm>
            <a:custGeom>
              <a:rect b="b" l="l" r="r" t="t"/>
              <a:pathLst>
                <a:path extrusionOk="0" h="8631" w="2227">
                  <a:moveTo>
                    <a:pt x="1" y="1"/>
                  </a:moveTo>
                  <a:lnTo>
                    <a:pt x="2009" y="8033"/>
                  </a:lnTo>
                  <a:lnTo>
                    <a:pt x="2172" y="8630"/>
                  </a:lnTo>
                  <a:lnTo>
                    <a:pt x="2226" y="8576"/>
                  </a:lnTo>
                  <a:lnTo>
                    <a:pt x="218" y="598"/>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0"/>
            <p:cNvSpPr/>
            <p:nvPr/>
          </p:nvSpPr>
          <p:spPr>
            <a:xfrm>
              <a:off x="-5507435" y="1067451"/>
              <a:ext cx="43293" cy="167787"/>
            </a:xfrm>
            <a:custGeom>
              <a:rect b="b" l="l" r="r" t="t"/>
              <a:pathLst>
                <a:path extrusionOk="0" fill="none" h="8631" w="2227">
                  <a:moveTo>
                    <a:pt x="2226" y="8576"/>
                  </a:moveTo>
                  <a:lnTo>
                    <a:pt x="218" y="598"/>
                  </a:lnTo>
                  <a:lnTo>
                    <a:pt x="218" y="598"/>
                  </a:lnTo>
                  <a:lnTo>
                    <a:pt x="1" y="1"/>
                  </a:lnTo>
                  <a:lnTo>
                    <a:pt x="2009" y="8033"/>
                  </a:lnTo>
                  <a:lnTo>
                    <a:pt x="2009" y="8033"/>
                  </a:lnTo>
                  <a:lnTo>
                    <a:pt x="2172" y="86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0"/>
            <p:cNvSpPr/>
            <p:nvPr/>
          </p:nvSpPr>
          <p:spPr>
            <a:xfrm>
              <a:off x="-7383356" y="1625592"/>
              <a:ext cx="45392" cy="177273"/>
            </a:xfrm>
            <a:custGeom>
              <a:rect b="b" l="l" r="r" t="t"/>
              <a:pathLst>
                <a:path extrusionOk="0" fill="none" h="9119" w="2335">
                  <a:moveTo>
                    <a:pt x="1" y="1"/>
                  </a:moveTo>
                  <a:lnTo>
                    <a:pt x="2334" y="9119"/>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0"/>
            <p:cNvSpPr/>
            <p:nvPr/>
          </p:nvSpPr>
          <p:spPr>
            <a:xfrm>
              <a:off x="-5428295" y="1378704"/>
              <a:ext cx="42224" cy="167787"/>
            </a:xfrm>
            <a:custGeom>
              <a:rect b="b" l="l" r="r" t="t"/>
              <a:pathLst>
                <a:path extrusionOk="0" h="8631" w="2172">
                  <a:moveTo>
                    <a:pt x="0" y="1"/>
                  </a:moveTo>
                  <a:lnTo>
                    <a:pt x="2009" y="8033"/>
                  </a:lnTo>
                  <a:lnTo>
                    <a:pt x="2171" y="8630"/>
                  </a:lnTo>
                  <a:lnTo>
                    <a:pt x="2171" y="8576"/>
                  </a:lnTo>
                  <a:lnTo>
                    <a:pt x="163" y="598"/>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0"/>
            <p:cNvSpPr/>
            <p:nvPr/>
          </p:nvSpPr>
          <p:spPr>
            <a:xfrm>
              <a:off x="-5428295" y="1378704"/>
              <a:ext cx="42224" cy="167787"/>
            </a:xfrm>
            <a:custGeom>
              <a:rect b="b" l="l" r="r" t="t"/>
              <a:pathLst>
                <a:path extrusionOk="0" fill="none" h="8631" w="2172">
                  <a:moveTo>
                    <a:pt x="2171" y="8576"/>
                  </a:moveTo>
                  <a:lnTo>
                    <a:pt x="163" y="598"/>
                  </a:lnTo>
                  <a:lnTo>
                    <a:pt x="163" y="598"/>
                  </a:lnTo>
                  <a:lnTo>
                    <a:pt x="0" y="1"/>
                  </a:lnTo>
                  <a:lnTo>
                    <a:pt x="2009" y="8033"/>
                  </a:lnTo>
                  <a:lnTo>
                    <a:pt x="2009" y="8033"/>
                  </a:lnTo>
                  <a:lnTo>
                    <a:pt x="2171" y="86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0"/>
            <p:cNvSpPr/>
            <p:nvPr/>
          </p:nvSpPr>
          <p:spPr>
            <a:xfrm>
              <a:off x="-7293680" y="1979050"/>
              <a:ext cx="45392" cy="177273"/>
            </a:xfrm>
            <a:custGeom>
              <a:rect b="b" l="l" r="r" t="t"/>
              <a:pathLst>
                <a:path extrusionOk="0" fill="none" h="9119" w="2335">
                  <a:moveTo>
                    <a:pt x="1" y="0"/>
                  </a:moveTo>
                  <a:lnTo>
                    <a:pt x="2335" y="911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0"/>
            <p:cNvSpPr/>
            <p:nvPr/>
          </p:nvSpPr>
          <p:spPr>
            <a:xfrm>
              <a:off x="-7203984" y="1637198"/>
              <a:ext cx="1897033" cy="873634"/>
            </a:xfrm>
            <a:custGeom>
              <a:rect b="b" l="l" r="r" t="t"/>
              <a:pathLst>
                <a:path extrusionOk="0" h="44940" w="97584">
                  <a:moveTo>
                    <a:pt x="88737" y="1"/>
                  </a:moveTo>
                  <a:lnTo>
                    <a:pt x="87760" y="55"/>
                  </a:lnTo>
                  <a:lnTo>
                    <a:pt x="86729" y="109"/>
                  </a:lnTo>
                  <a:lnTo>
                    <a:pt x="85698" y="163"/>
                  </a:lnTo>
                  <a:lnTo>
                    <a:pt x="83364" y="489"/>
                  </a:lnTo>
                  <a:lnTo>
                    <a:pt x="80922" y="923"/>
                  </a:lnTo>
                  <a:lnTo>
                    <a:pt x="78208" y="1520"/>
                  </a:lnTo>
                  <a:lnTo>
                    <a:pt x="75386" y="2226"/>
                  </a:lnTo>
                  <a:lnTo>
                    <a:pt x="72401" y="3094"/>
                  </a:lnTo>
                  <a:lnTo>
                    <a:pt x="69307" y="4071"/>
                  </a:lnTo>
                  <a:lnTo>
                    <a:pt x="66051" y="5157"/>
                  </a:lnTo>
                  <a:lnTo>
                    <a:pt x="62686" y="6296"/>
                  </a:lnTo>
                  <a:lnTo>
                    <a:pt x="59213" y="7599"/>
                  </a:lnTo>
                  <a:lnTo>
                    <a:pt x="55685" y="8956"/>
                  </a:lnTo>
                  <a:lnTo>
                    <a:pt x="52048" y="10421"/>
                  </a:lnTo>
                  <a:lnTo>
                    <a:pt x="48358" y="11941"/>
                  </a:lnTo>
                  <a:lnTo>
                    <a:pt x="44613" y="13569"/>
                  </a:lnTo>
                  <a:lnTo>
                    <a:pt x="40814" y="15251"/>
                  </a:lnTo>
                  <a:lnTo>
                    <a:pt x="36960" y="16934"/>
                  </a:lnTo>
                  <a:lnTo>
                    <a:pt x="33161" y="18725"/>
                  </a:lnTo>
                  <a:lnTo>
                    <a:pt x="29308" y="20516"/>
                  </a:lnTo>
                  <a:lnTo>
                    <a:pt x="25509" y="22416"/>
                  </a:lnTo>
                  <a:lnTo>
                    <a:pt x="21710" y="24261"/>
                  </a:lnTo>
                  <a:lnTo>
                    <a:pt x="17910" y="26160"/>
                  </a:lnTo>
                  <a:lnTo>
                    <a:pt x="14166" y="28114"/>
                  </a:lnTo>
                  <a:lnTo>
                    <a:pt x="10529" y="30014"/>
                  </a:lnTo>
                  <a:lnTo>
                    <a:pt x="6947" y="31968"/>
                  </a:lnTo>
                  <a:lnTo>
                    <a:pt x="3419" y="33922"/>
                  </a:lnTo>
                  <a:lnTo>
                    <a:pt x="0" y="35821"/>
                  </a:lnTo>
                  <a:lnTo>
                    <a:pt x="2334" y="44939"/>
                  </a:lnTo>
                  <a:lnTo>
                    <a:pt x="5862" y="42931"/>
                  </a:lnTo>
                  <a:lnTo>
                    <a:pt x="9498" y="40869"/>
                  </a:lnTo>
                  <a:lnTo>
                    <a:pt x="13189" y="38860"/>
                  </a:lnTo>
                  <a:lnTo>
                    <a:pt x="16933" y="36852"/>
                  </a:lnTo>
                  <a:lnTo>
                    <a:pt x="20733" y="34898"/>
                  </a:lnTo>
                  <a:lnTo>
                    <a:pt x="24586" y="32890"/>
                  </a:lnTo>
                  <a:lnTo>
                    <a:pt x="28494" y="30937"/>
                  </a:lnTo>
                  <a:lnTo>
                    <a:pt x="32347" y="29037"/>
                  </a:lnTo>
                  <a:lnTo>
                    <a:pt x="36255" y="27192"/>
                  </a:lnTo>
                  <a:lnTo>
                    <a:pt x="40108" y="25401"/>
                  </a:lnTo>
                  <a:lnTo>
                    <a:pt x="43962" y="23610"/>
                  </a:lnTo>
                  <a:lnTo>
                    <a:pt x="47815" y="21927"/>
                  </a:lnTo>
                  <a:lnTo>
                    <a:pt x="51560" y="20299"/>
                  </a:lnTo>
                  <a:lnTo>
                    <a:pt x="55305" y="18779"/>
                  </a:lnTo>
                  <a:lnTo>
                    <a:pt x="58941" y="17260"/>
                  </a:lnTo>
                  <a:lnTo>
                    <a:pt x="62469" y="15903"/>
                  </a:lnTo>
                  <a:lnTo>
                    <a:pt x="65942" y="14600"/>
                  </a:lnTo>
                  <a:lnTo>
                    <a:pt x="69253" y="13460"/>
                  </a:lnTo>
                  <a:lnTo>
                    <a:pt x="72455" y="12375"/>
                  </a:lnTo>
                  <a:lnTo>
                    <a:pt x="75549" y="11398"/>
                  </a:lnTo>
                  <a:lnTo>
                    <a:pt x="78480" y="10584"/>
                  </a:lnTo>
                  <a:lnTo>
                    <a:pt x="81302" y="9878"/>
                  </a:lnTo>
                  <a:lnTo>
                    <a:pt x="83907" y="9281"/>
                  </a:lnTo>
                  <a:lnTo>
                    <a:pt x="86295" y="8847"/>
                  </a:lnTo>
                  <a:lnTo>
                    <a:pt x="88520" y="8576"/>
                  </a:lnTo>
                  <a:lnTo>
                    <a:pt x="89551" y="8467"/>
                  </a:lnTo>
                  <a:lnTo>
                    <a:pt x="90528" y="8413"/>
                  </a:lnTo>
                  <a:lnTo>
                    <a:pt x="91451" y="8413"/>
                  </a:lnTo>
                  <a:lnTo>
                    <a:pt x="92319" y="8467"/>
                  </a:lnTo>
                  <a:lnTo>
                    <a:pt x="93133" y="8522"/>
                  </a:lnTo>
                  <a:lnTo>
                    <a:pt x="93893" y="8630"/>
                  </a:lnTo>
                  <a:lnTo>
                    <a:pt x="94599" y="8793"/>
                  </a:lnTo>
                  <a:lnTo>
                    <a:pt x="95196" y="9010"/>
                  </a:lnTo>
                  <a:lnTo>
                    <a:pt x="95793" y="9281"/>
                  </a:lnTo>
                  <a:lnTo>
                    <a:pt x="96281" y="9553"/>
                  </a:lnTo>
                  <a:lnTo>
                    <a:pt x="96715" y="9933"/>
                  </a:lnTo>
                  <a:lnTo>
                    <a:pt x="97041" y="10313"/>
                  </a:lnTo>
                  <a:lnTo>
                    <a:pt x="97367" y="10747"/>
                  </a:lnTo>
                  <a:lnTo>
                    <a:pt x="97584" y="11235"/>
                  </a:lnTo>
                  <a:lnTo>
                    <a:pt x="95576" y="3257"/>
                  </a:lnTo>
                  <a:lnTo>
                    <a:pt x="95359" y="2714"/>
                  </a:lnTo>
                  <a:lnTo>
                    <a:pt x="95087" y="2226"/>
                  </a:lnTo>
                  <a:lnTo>
                    <a:pt x="94762" y="1792"/>
                  </a:lnTo>
                  <a:lnTo>
                    <a:pt x="94327" y="1412"/>
                  </a:lnTo>
                  <a:lnTo>
                    <a:pt x="93839" y="1086"/>
                  </a:lnTo>
                  <a:lnTo>
                    <a:pt x="93296" y="815"/>
                  </a:lnTo>
                  <a:lnTo>
                    <a:pt x="92699" y="543"/>
                  </a:lnTo>
                  <a:lnTo>
                    <a:pt x="92048" y="381"/>
                  </a:lnTo>
                  <a:lnTo>
                    <a:pt x="91288" y="218"/>
                  </a:lnTo>
                  <a:lnTo>
                    <a:pt x="90474" y="109"/>
                  </a:lnTo>
                  <a:lnTo>
                    <a:pt x="89660" y="55"/>
                  </a:lnTo>
                  <a:lnTo>
                    <a:pt x="887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0"/>
            <p:cNvSpPr/>
            <p:nvPr/>
          </p:nvSpPr>
          <p:spPr>
            <a:xfrm>
              <a:off x="-7203984" y="1637198"/>
              <a:ext cx="1897033" cy="873634"/>
            </a:xfrm>
            <a:custGeom>
              <a:rect b="b" l="l" r="r" t="t"/>
              <a:pathLst>
                <a:path extrusionOk="0" fill="none" h="44940" w="97584">
                  <a:moveTo>
                    <a:pt x="97584" y="11235"/>
                  </a:moveTo>
                  <a:lnTo>
                    <a:pt x="97584" y="11235"/>
                  </a:lnTo>
                  <a:lnTo>
                    <a:pt x="97367" y="10747"/>
                  </a:lnTo>
                  <a:lnTo>
                    <a:pt x="97041" y="10313"/>
                  </a:lnTo>
                  <a:lnTo>
                    <a:pt x="96715" y="9933"/>
                  </a:lnTo>
                  <a:lnTo>
                    <a:pt x="96281" y="9553"/>
                  </a:lnTo>
                  <a:lnTo>
                    <a:pt x="95793" y="9281"/>
                  </a:lnTo>
                  <a:lnTo>
                    <a:pt x="95196" y="9010"/>
                  </a:lnTo>
                  <a:lnTo>
                    <a:pt x="94599" y="8793"/>
                  </a:lnTo>
                  <a:lnTo>
                    <a:pt x="93893" y="8630"/>
                  </a:lnTo>
                  <a:lnTo>
                    <a:pt x="93133" y="8522"/>
                  </a:lnTo>
                  <a:lnTo>
                    <a:pt x="92319" y="8467"/>
                  </a:lnTo>
                  <a:lnTo>
                    <a:pt x="91451" y="8413"/>
                  </a:lnTo>
                  <a:lnTo>
                    <a:pt x="90528" y="8413"/>
                  </a:lnTo>
                  <a:lnTo>
                    <a:pt x="89551" y="8467"/>
                  </a:lnTo>
                  <a:lnTo>
                    <a:pt x="88520" y="8576"/>
                  </a:lnTo>
                  <a:lnTo>
                    <a:pt x="86295" y="8847"/>
                  </a:lnTo>
                  <a:lnTo>
                    <a:pt x="83907" y="9281"/>
                  </a:lnTo>
                  <a:lnTo>
                    <a:pt x="81302" y="9878"/>
                  </a:lnTo>
                  <a:lnTo>
                    <a:pt x="78480" y="10584"/>
                  </a:lnTo>
                  <a:lnTo>
                    <a:pt x="75549" y="11398"/>
                  </a:lnTo>
                  <a:lnTo>
                    <a:pt x="72455" y="12375"/>
                  </a:lnTo>
                  <a:lnTo>
                    <a:pt x="69253" y="13460"/>
                  </a:lnTo>
                  <a:lnTo>
                    <a:pt x="65942" y="14600"/>
                  </a:lnTo>
                  <a:lnTo>
                    <a:pt x="62469" y="15903"/>
                  </a:lnTo>
                  <a:lnTo>
                    <a:pt x="58941" y="17260"/>
                  </a:lnTo>
                  <a:lnTo>
                    <a:pt x="55305" y="18779"/>
                  </a:lnTo>
                  <a:lnTo>
                    <a:pt x="51560" y="20299"/>
                  </a:lnTo>
                  <a:lnTo>
                    <a:pt x="47815" y="21927"/>
                  </a:lnTo>
                  <a:lnTo>
                    <a:pt x="43962" y="23610"/>
                  </a:lnTo>
                  <a:lnTo>
                    <a:pt x="40108" y="25401"/>
                  </a:lnTo>
                  <a:lnTo>
                    <a:pt x="36255" y="27192"/>
                  </a:lnTo>
                  <a:lnTo>
                    <a:pt x="32347" y="29037"/>
                  </a:lnTo>
                  <a:lnTo>
                    <a:pt x="28494" y="30937"/>
                  </a:lnTo>
                  <a:lnTo>
                    <a:pt x="24586" y="32890"/>
                  </a:lnTo>
                  <a:lnTo>
                    <a:pt x="20733" y="34898"/>
                  </a:lnTo>
                  <a:lnTo>
                    <a:pt x="16933" y="36852"/>
                  </a:lnTo>
                  <a:lnTo>
                    <a:pt x="13189" y="38860"/>
                  </a:lnTo>
                  <a:lnTo>
                    <a:pt x="9498" y="40869"/>
                  </a:lnTo>
                  <a:lnTo>
                    <a:pt x="5862" y="42931"/>
                  </a:lnTo>
                  <a:lnTo>
                    <a:pt x="2334" y="44939"/>
                  </a:lnTo>
                  <a:lnTo>
                    <a:pt x="0" y="35821"/>
                  </a:lnTo>
                  <a:lnTo>
                    <a:pt x="0" y="35821"/>
                  </a:lnTo>
                  <a:lnTo>
                    <a:pt x="3419" y="33922"/>
                  </a:lnTo>
                  <a:lnTo>
                    <a:pt x="6947" y="31968"/>
                  </a:lnTo>
                  <a:lnTo>
                    <a:pt x="10529" y="30014"/>
                  </a:lnTo>
                  <a:lnTo>
                    <a:pt x="14166" y="28114"/>
                  </a:lnTo>
                  <a:lnTo>
                    <a:pt x="17910" y="26160"/>
                  </a:lnTo>
                  <a:lnTo>
                    <a:pt x="21710" y="24261"/>
                  </a:lnTo>
                  <a:lnTo>
                    <a:pt x="25509" y="22416"/>
                  </a:lnTo>
                  <a:lnTo>
                    <a:pt x="29308" y="20516"/>
                  </a:lnTo>
                  <a:lnTo>
                    <a:pt x="33161" y="18725"/>
                  </a:lnTo>
                  <a:lnTo>
                    <a:pt x="36960" y="16934"/>
                  </a:lnTo>
                  <a:lnTo>
                    <a:pt x="40814" y="15251"/>
                  </a:lnTo>
                  <a:lnTo>
                    <a:pt x="44613" y="13569"/>
                  </a:lnTo>
                  <a:lnTo>
                    <a:pt x="48358" y="11941"/>
                  </a:lnTo>
                  <a:lnTo>
                    <a:pt x="52048" y="10421"/>
                  </a:lnTo>
                  <a:lnTo>
                    <a:pt x="55685" y="8956"/>
                  </a:lnTo>
                  <a:lnTo>
                    <a:pt x="59213" y="7599"/>
                  </a:lnTo>
                  <a:lnTo>
                    <a:pt x="62686" y="6296"/>
                  </a:lnTo>
                  <a:lnTo>
                    <a:pt x="66051" y="5157"/>
                  </a:lnTo>
                  <a:lnTo>
                    <a:pt x="69307" y="4071"/>
                  </a:lnTo>
                  <a:lnTo>
                    <a:pt x="72401" y="3094"/>
                  </a:lnTo>
                  <a:lnTo>
                    <a:pt x="75386" y="2226"/>
                  </a:lnTo>
                  <a:lnTo>
                    <a:pt x="78208" y="1520"/>
                  </a:lnTo>
                  <a:lnTo>
                    <a:pt x="80922" y="923"/>
                  </a:lnTo>
                  <a:lnTo>
                    <a:pt x="83364" y="489"/>
                  </a:lnTo>
                  <a:lnTo>
                    <a:pt x="85698" y="163"/>
                  </a:lnTo>
                  <a:lnTo>
                    <a:pt x="86729" y="109"/>
                  </a:lnTo>
                  <a:lnTo>
                    <a:pt x="87760" y="55"/>
                  </a:lnTo>
                  <a:lnTo>
                    <a:pt x="88737" y="1"/>
                  </a:lnTo>
                  <a:lnTo>
                    <a:pt x="89660" y="55"/>
                  </a:lnTo>
                  <a:lnTo>
                    <a:pt x="90474" y="109"/>
                  </a:lnTo>
                  <a:lnTo>
                    <a:pt x="91288" y="218"/>
                  </a:lnTo>
                  <a:lnTo>
                    <a:pt x="92048" y="381"/>
                  </a:lnTo>
                  <a:lnTo>
                    <a:pt x="92699" y="543"/>
                  </a:lnTo>
                  <a:lnTo>
                    <a:pt x="93296" y="815"/>
                  </a:lnTo>
                  <a:lnTo>
                    <a:pt x="93839" y="1086"/>
                  </a:lnTo>
                  <a:lnTo>
                    <a:pt x="94327" y="1412"/>
                  </a:lnTo>
                  <a:lnTo>
                    <a:pt x="94762" y="1792"/>
                  </a:lnTo>
                  <a:lnTo>
                    <a:pt x="95087" y="2226"/>
                  </a:lnTo>
                  <a:lnTo>
                    <a:pt x="95359" y="2714"/>
                  </a:lnTo>
                  <a:lnTo>
                    <a:pt x="95359" y="2714"/>
                  </a:lnTo>
                  <a:lnTo>
                    <a:pt x="95576" y="3257"/>
                  </a:lnTo>
                  <a:lnTo>
                    <a:pt x="95576" y="3257"/>
                  </a:lnTo>
                  <a:lnTo>
                    <a:pt x="97584" y="1123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0"/>
            <p:cNvSpPr/>
            <p:nvPr/>
          </p:nvSpPr>
          <p:spPr>
            <a:xfrm>
              <a:off x="-7113257" y="1970613"/>
              <a:ext cx="1890715" cy="894707"/>
            </a:xfrm>
            <a:custGeom>
              <a:rect b="b" l="l" r="r" t="t"/>
              <a:pathLst>
                <a:path extrusionOk="0" h="46024" w="97259">
                  <a:moveTo>
                    <a:pt x="87869" y="0"/>
                  </a:moveTo>
                  <a:lnTo>
                    <a:pt x="86893" y="109"/>
                  </a:lnTo>
                  <a:lnTo>
                    <a:pt x="84830" y="326"/>
                  </a:lnTo>
                  <a:lnTo>
                    <a:pt x="82551" y="706"/>
                  </a:lnTo>
                  <a:lnTo>
                    <a:pt x="80054" y="1248"/>
                  </a:lnTo>
                  <a:lnTo>
                    <a:pt x="77449" y="1900"/>
                  </a:lnTo>
                  <a:lnTo>
                    <a:pt x="74627" y="2659"/>
                  </a:lnTo>
                  <a:lnTo>
                    <a:pt x="71696" y="3582"/>
                  </a:lnTo>
                  <a:lnTo>
                    <a:pt x="68602" y="4613"/>
                  </a:lnTo>
                  <a:lnTo>
                    <a:pt x="65346" y="5699"/>
                  </a:lnTo>
                  <a:lnTo>
                    <a:pt x="61981" y="6947"/>
                  </a:lnTo>
                  <a:lnTo>
                    <a:pt x="58507" y="8250"/>
                  </a:lnTo>
                  <a:lnTo>
                    <a:pt x="54980" y="9715"/>
                  </a:lnTo>
                  <a:lnTo>
                    <a:pt x="51289" y="11180"/>
                  </a:lnTo>
                  <a:lnTo>
                    <a:pt x="47544" y="12809"/>
                  </a:lnTo>
                  <a:lnTo>
                    <a:pt x="43745" y="14491"/>
                  </a:lnTo>
                  <a:lnTo>
                    <a:pt x="39837" y="16228"/>
                  </a:lnTo>
                  <a:lnTo>
                    <a:pt x="35930" y="18073"/>
                  </a:lnTo>
                  <a:lnTo>
                    <a:pt x="31968" y="19973"/>
                  </a:lnTo>
                  <a:lnTo>
                    <a:pt x="27952" y="21927"/>
                  </a:lnTo>
                  <a:lnTo>
                    <a:pt x="23935" y="23935"/>
                  </a:lnTo>
                  <a:lnTo>
                    <a:pt x="19919" y="25997"/>
                  </a:lnTo>
                  <a:lnTo>
                    <a:pt x="15903" y="28114"/>
                  </a:lnTo>
                  <a:lnTo>
                    <a:pt x="11887" y="30230"/>
                  </a:lnTo>
                  <a:lnTo>
                    <a:pt x="7870" y="32456"/>
                  </a:lnTo>
                  <a:lnTo>
                    <a:pt x="3908" y="34627"/>
                  </a:lnTo>
                  <a:lnTo>
                    <a:pt x="1" y="36906"/>
                  </a:lnTo>
                  <a:lnTo>
                    <a:pt x="2334" y="46024"/>
                  </a:lnTo>
                  <a:lnTo>
                    <a:pt x="6134" y="43799"/>
                  </a:lnTo>
                  <a:lnTo>
                    <a:pt x="9987" y="41628"/>
                  </a:lnTo>
                  <a:lnTo>
                    <a:pt x="13895" y="39457"/>
                  </a:lnTo>
                  <a:lnTo>
                    <a:pt x="17802" y="37340"/>
                  </a:lnTo>
                  <a:lnTo>
                    <a:pt x="21764" y="35278"/>
                  </a:lnTo>
                  <a:lnTo>
                    <a:pt x="25726" y="33215"/>
                  </a:lnTo>
                  <a:lnTo>
                    <a:pt x="29688" y="31207"/>
                  </a:lnTo>
                  <a:lnTo>
                    <a:pt x="33650" y="29253"/>
                  </a:lnTo>
                  <a:lnTo>
                    <a:pt x="37612" y="27408"/>
                  </a:lnTo>
                  <a:lnTo>
                    <a:pt x="41466" y="25563"/>
                  </a:lnTo>
                  <a:lnTo>
                    <a:pt x="45319" y="23826"/>
                  </a:lnTo>
                  <a:lnTo>
                    <a:pt x="49172" y="22089"/>
                  </a:lnTo>
                  <a:lnTo>
                    <a:pt x="52863" y="20515"/>
                  </a:lnTo>
                  <a:lnTo>
                    <a:pt x="56554" y="18941"/>
                  </a:lnTo>
                  <a:lnTo>
                    <a:pt x="60136" y="17530"/>
                  </a:lnTo>
                  <a:lnTo>
                    <a:pt x="63609" y="16174"/>
                  </a:lnTo>
                  <a:lnTo>
                    <a:pt x="66974" y="14925"/>
                  </a:lnTo>
                  <a:lnTo>
                    <a:pt x="70231" y="13786"/>
                  </a:lnTo>
                  <a:lnTo>
                    <a:pt x="73378" y="12700"/>
                  </a:lnTo>
                  <a:lnTo>
                    <a:pt x="76363" y="11777"/>
                  </a:lnTo>
                  <a:lnTo>
                    <a:pt x="79186" y="10963"/>
                  </a:lnTo>
                  <a:lnTo>
                    <a:pt x="81845" y="10258"/>
                  </a:lnTo>
                  <a:lnTo>
                    <a:pt x="84342" y="9715"/>
                  </a:lnTo>
                  <a:lnTo>
                    <a:pt x="86675" y="9281"/>
                  </a:lnTo>
                  <a:lnTo>
                    <a:pt x="88792" y="8955"/>
                  </a:lnTo>
                  <a:lnTo>
                    <a:pt x="90692" y="8792"/>
                  </a:lnTo>
                  <a:lnTo>
                    <a:pt x="92374" y="8792"/>
                  </a:lnTo>
                  <a:lnTo>
                    <a:pt x="93134" y="8847"/>
                  </a:lnTo>
                  <a:lnTo>
                    <a:pt x="93840" y="8955"/>
                  </a:lnTo>
                  <a:lnTo>
                    <a:pt x="94491" y="9064"/>
                  </a:lnTo>
                  <a:lnTo>
                    <a:pt x="95088" y="9281"/>
                  </a:lnTo>
                  <a:lnTo>
                    <a:pt x="95631" y="9444"/>
                  </a:lnTo>
                  <a:lnTo>
                    <a:pt x="96065" y="9715"/>
                  </a:lnTo>
                  <a:lnTo>
                    <a:pt x="96445" y="10041"/>
                  </a:lnTo>
                  <a:lnTo>
                    <a:pt x="96825" y="10366"/>
                  </a:lnTo>
                  <a:lnTo>
                    <a:pt x="97042" y="10746"/>
                  </a:lnTo>
                  <a:lnTo>
                    <a:pt x="97259" y="11180"/>
                  </a:lnTo>
                  <a:lnTo>
                    <a:pt x="95088" y="2605"/>
                  </a:lnTo>
                  <a:lnTo>
                    <a:pt x="94925" y="2171"/>
                  </a:lnTo>
                  <a:lnTo>
                    <a:pt x="94708" y="1791"/>
                  </a:lnTo>
                  <a:lnTo>
                    <a:pt x="94382" y="1411"/>
                  </a:lnTo>
                  <a:lnTo>
                    <a:pt x="94002" y="1086"/>
                  </a:lnTo>
                  <a:lnTo>
                    <a:pt x="93568" y="814"/>
                  </a:lnTo>
                  <a:lnTo>
                    <a:pt x="93080" y="543"/>
                  </a:lnTo>
                  <a:lnTo>
                    <a:pt x="92483" y="380"/>
                  </a:lnTo>
                  <a:lnTo>
                    <a:pt x="91886" y="217"/>
                  </a:lnTo>
                  <a:lnTo>
                    <a:pt x="91180" y="109"/>
                  </a:lnTo>
                  <a:lnTo>
                    <a:pt x="904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0"/>
            <p:cNvSpPr/>
            <p:nvPr/>
          </p:nvSpPr>
          <p:spPr>
            <a:xfrm>
              <a:off x="-7113257" y="1970613"/>
              <a:ext cx="1890715" cy="894707"/>
            </a:xfrm>
            <a:custGeom>
              <a:rect b="b" l="l" r="r" t="t"/>
              <a:pathLst>
                <a:path extrusionOk="0" fill="none" h="46024" w="97259">
                  <a:moveTo>
                    <a:pt x="97259" y="11180"/>
                  </a:moveTo>
                  <a:lnTo>
                    <a:pt x="97259" y="11180"/>
                  </a:lnTo>
                  <a:lnTo>
                    <a:pt x="97042" y="10746"/>
                  </a:lnTo>
                  <a:lnTo>
                    <a:pt x="96825" y="10366"/>
                  </a:lnTo>
                  <a:lnTo>
                    <a:pt x="96445" y="10041"/>
                  </a:lnTo>
                  <a:lnTo>
                    <a:pt x="96065" y="9715"/>
                  </a:lnTo>
                  <a:lnTo>
                    <a:pt x="95631" y="9444"/>
                  </a:lnTo>
                  <a:lnTo>
                    <a:pt x="95088" y="9281"/>
                  </a:lnTo>
                  <a:lnTo>
                    <a:pt x="94491" y="9064"/>
                  </a:lnTo>
                  <a:lnTo>
                    <a:pt x="93840" y="8955"/>
                  </a:lnTo>
                  <a:lnTo>
                    <a:pt x="93134" y="8847"/>
                  </a:lnTo>
                  <a:lnTo>
                    <a:pt x="92374" y="8792"/>
                  </a:lnTo>
                  <a:lnTo>
                    <a:pt x="91560" y="8792"/>
                  </a:lnTo>
                  <a:lnTo>
                    <a:pt x="90692" y="8792"/>
                  </a:lnTo>
                  <a:lnTo>
                    <a:pt x="88792" y="8955"/>
                  </a:lnTo>
                  <a:lnTo>
                    <a:pt x="86675" y="9281"/>
                  </a:lnTo>
                  <a:lnTo>
                    <a:pt x="84342" y="9715"/>
                  </a:lnTo>
                  <a:lnTo>
                    <a:pt x="81845" y="10258"/>
                  </a:lnTo>
                  <a:lnTo>
                    <a:pt x="79186" y="10963"/>
                  </a:lnTo>
                  <a:lnTo>
                    <a:pt x="76363" y="11777"/>
                  </a:lnTo>
                  <a:lnTo>
                    <a:pt x="73378" y="12700"/>
                  </a:lnTo>
                  <a:lnTo>
                    <a:pt x="70231" y="13786"/>
                  </a:lnTo>
                  <a:lnTo>
                    <a:pt x="66974" y="14925"/>
                  </a:lnTo>
                  <a:lnTo>
                    <a:pt x="63609" y="16174"/>
                  </a:lnTo>
                  <a:lnTo>
                    <a:pt x="60136" y="17530"/>
                  </a:lnTo>
                  <a:lnTo>
                    <a:pt x="56554" y="18941"/>
                  </a:lnTo>
                  <a:lnTo>
                    <a:pt x="52863" y="20515"/>
                  </a:lnTo>
                  <a:lnTo>
                    <a:pt x="49172" y="22089"/>
                  </a:lnTo>
                  <a:lnTo>
                    <a:pt x="45319" y="23826"/>
                  </a:lnTo>
                  <a:lnTo>
                    <a:pt x="41466" y="25563"/>
                  </a:lnTo>
                  <a:lnTo>
                    <a:pt x="37612" y="27408"/>
                  </a:lnTo>
                  <a:lnTo>
                    <a:pt x="33650" y="29253"/>
                  </a:lnTo>
                  <a:lnTo>
                    <a:pt x="29688" y="31207"/>
                  </a:lnTo>
                  <a:lnTo>
                    <a:pt x="25726" y="33215"/>
                  </a:lnTo>
                  <a:lnTo>
                    <a:pt x="21764" y="35278"/>
                  </a:lnTo>
                  <a:lnTo>
                    <a:pt x="17802" y="37340"/>
                  </a:lnTo>
                  <a:lnTo>
                    <a:pt x="13895" y="39457"/>
                  </a:lnTo>
                  <a:lnTo>
                    <a:pt x="9987" y="41628"/>
                  </a:lnTo>
                  <a:lnTo>
                    <a:pt x="6134" y="43799"/>
                  </a:lnTo>
                  <a:lnTo>
                    <a:pt x="2334" y="46024"/>
                  </a:lnTo>
                  <a:lnTo>
                    <a:pt x="1" y="36906"/>
                  </a:lnTo>
                  <a:lnTo>
                    <a:pt x="1" y="36906"/>
                  </a:lnTo>
                  <a:lnTo>
                    <a:pt x="3908" y="34627"/>
                  </a:lnTo>
                  <a:lnTo>
                    <a:pt x="7870" y="32456"/>
                  </a:lnTo>
                  <a:lnTo>
                    <a:pt x="11887" y="30230"/>
                  </a:lnTo>
                  <a:lnTo>
                    <a:pt x="15903" y="28114"/>
                  </a:lnTo>
                  <a:lnTo>
                    <a:pt x="19919" y="25997"/>
                  </a:lnTo>
                  <a:lnTo>
                    <a:pt x="23935" y="23935"/>
                  </a:lnTo>
                  <a:lnTo>
                    <a:pt x="27952" y="21927"/>
                  </a:lnTo>
                  <a:lnTo>
                    <a:pt x="31968" y="19973"/>
                  </a:lnTo>
                  <a:lnTo>
                    <a:pt x="35930" y="18073"/>
                  </a:lnTo>
                  <a:lnTo>
                    <a:pt x="39837" y="16228"/>
                  </a:lnTo>
                  <a:lnTo>
                    <a:pt x="43745" y="14491"/>
                  </a:lnTo>
                  <a:lnTo>
                    <a:pt x="47544" y="12809"/>
                  </a:lnTo>
                  <a:lnTo>
                    <a:pt x="51289" y="11180"/>
                  </a:lnTo>
                  <a:lnTo>
                    <a:pt x="54980" y="9715"/>
                  </a:lnTo>
                  <a:lnTo>
                    <a:pt x="58507" y="8250"/>
                  </a:lnTo>
                  <a:lnTo>
                    <a:pt x="61981" y="6947"/>
                  </a:lnTo>
                  <a:lnTo>
                    <a:pt x="65346" y="5699"/>
                  </a:lnTo>
                  <a:lnTo>
                    <a:pt x="68602" y="4613"/>
                  </a:lnTo>
                  <a:lnTo>
                    <a:pt x="71696" y="3582"/>
                  </a:lnTo>
                  <a:lnTo>
                    <a:pt x="74627" y="2659"/>
                  </a:lnTo>
                  <a:lnTo>
                    <a:pt x="77449" y="1900"/>
                  </a:lnTo>
                  <a:lnTo>
                    <a:pt x="80054" y="1248"/>
                  </a:lnTo>
                  <a:lnTo>
                    <a:pt x="82551" y="706"/>
                  </a:lnTo>
                  <a:lnTo>
                    <a:pt x="84830" y="326"/>
                  </a:lnTo>
                  <a:lnTo>
                    <a:pt x="86893" y="109"/>
                  </a:lnTo>
                  <a:lnTo>
                    <a:pt x="87869" y="0"/>
                  </a:lnTo>
                  <a:lnTo>
                    <a:pt x="88792" y="0"/>
                  </a:lnTo>
                  <a:lnTo>
                    <a:pt x="89606" y="0"/>
                  </a:lnTo>
                  <a:lnTo>
                    <a:pt x="90420" y="0"/>
                  </a:lnTo>
                  <a:lnTo>
                    <a:pt x="91180" y="109"/>
                  </a:lnTo>
                  <a:lnTo>
                    <a:pt x="91886" y="217"/>
                  </a:lnTo>
                  <a:lnTo>
                    <a:pt x="92483" y="380"/>
                  </a:lnTo>
                  <a:lnTo>
                    <a:pt x="93080" y="543"/>
                  </a:lnTo>
                  <a:lnTo>
                    <a:pt x="93568" y="814"/>
                  </a:lnTo>
                  <a:lnTo>
                    <a:pt x="94002" y="1086"/>
                  </a:lnTo>
                  <a:lnTo>
                    <a:pt x="94382" y="1411"/>
                  </a:lnTo>
                  <a:lnTo>
                    <a:pt x="94708" y="1791"/>
                  </a:lnTo>
                  <a:lnTo>
                    <a:pt x="94925" y="2171"/>
                  </a:lnTo>
                  <a:lnTo>
                    <a:pt x="95088" y="2605"/>
                  </a:lnTo>
                  <a:lnTo>
                    <a:pt x="97259" y="1118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0"/>
            <p:cNvSpPr/>
            <p:nvPr/>
          </p:nvSpPr>
          <p:spPr>
            <a:xfrm>
              <a:off x="-7023580" y="2311397"/>
              <a:ext cx="1884397" cy="908431"/>
            </a:xfrm>
            <a:custGeom>
              <a:rect b="b" l="l" r="r" t="t"/>
              <a:pathLst>
                <a:path extrusionOk="0" h="46730" w="96934">
                  <a:moveTo>
                    <a:pt x="88847" y="0"/>
                  </a:moveTo>
                  <a:lnTo>
                    <a:pt x="87110" y="163"/>
                  </a:lnTo>
                  <a:lnTo>
                    <a:pt x="85102" y="380"/>
                  </a:lnTo>
                  <a:lnTo>
                    <a:pt x="82931" y="814"/>
                  </a:lnTo>
                  <a:lnTo>
                    <a:pt x="80597" y="1303"/>
                  </a:lnTo>
                  <a:lnTo>
                    <a:pt x="78046" y="1954"/>
                  </a:lnTo>
                  <a:lnTo>
                    <a:pt x="75333" y="2714"/>
                  </a:lnTo>
                  <a:lnTo>
                    <a:pt x="72456" y="3582"/>
                  </a:lnTo>
                  <a:lnTo>
                    <a:pt x="69471" y="4559"/>
                  </a:lnTo>
                  <a:lnTo>
                    <a:pt x="66323" y="5645"/>
                  </a:lnTo>
                  <a:lnTo>
                    <a:pt x="63067" y="6839"/>
                  </a:lnTo>
                  <a:lnTo>
                    <a:pt x="59647" y="8141"/>
                  </a:lnTo>
                  <a:lnTo>
                    <a:pt x="56120" y="9553"/>
                  </a:lnTo>
                  <a:lnTo>
                    <a:pt x="52483" y="11018"/>
                  </a:lnTo>
                  <a:lnTo>
                    <a:pt x="48793" y="12646"/>
                  </a:lnTo>
                  <a:lnTo>
                    <a:pt x="44994" y="14329"/>
                  </a:lnTo>
                  <a:lnTo>
                    <a:pt x="41086" y="16065"/>
                  </a:lnTo>
                  <a:lnTo>
                    <a:pt x="37178" y="17911"/>
                  </a:lnTo>
                  <a:lnTo>
                    <a:pt x="33162" y="19810"/>
                  </a:lnTo>
                  <a:lnTo>
                    <a:pt x="29092" y="21818"/>
                  </a:lnTo>
                  <a:lnTo>
                    <a:pt x="24967" y="23881"/>
                  </a:lnTo>
                  <a:lnTo>
                    <a:pt x="20842" y="25997"/>
                  </a:lnTo>
                  <a:lnTo>
                    <a:pt x="16663" y="28223"/>
                  </a:lnTo>
                  <a:lnTo>
                    <a:pt x="12538" y="30502"/>
                  </a:lnTo>
                  <a:lnTo>
                    <a:pt x="8359" y="32782"/>
                  </a:lnTo>
                  <a:lnTo>
                    <a:pt x="4180" y="35170"/>
                  </a:lnTo>
                  <a:lnTo>
                    <a:pt x="1" y="37612"/>
                  </a:lnTo>
                  <a:lnTo>
                    <a:pt x="2280" y="46730"/>
                  </a:lnTo>
                  <a:lnTo>
                    <a:pt x="6405" y="44288"/>
                  </a:lnTo>
                  <a:lnTo>
                    <a:pt x="10584" y="41900"/>
                  </a:lnTo>
                  <a:lnTo>
                    <a:pt x="14709" y="39620"/>
                  </a:lnTo>
                  <a:lnTo>
                    <a:pt x="18834" y="37341"/>
                  </a:lnTo>
                  <a:lnTo>
                    <a:pt x="22959" y="35115"/>
                  </a:lnTo>
                  <a:lnTo>
                    <a:pt x="27083" y="32999"/>
                  </a:lnTo>
                  <a:lnTo>
                    <a:pt x="31154" y="30936"/>
                  </a:lnTo>
                  <a:lnTo>
                    <a:pt x="35170" y="28928"/>
                  </a:lnTo>
                  <a:lnTo>
                    <a:pt x="39132" y="27029"/>
                  </a:lnTo>
                  <a:lnTo>
                    <a:pt x="43094" y="25129"/>
                  </a:lnTo>
                  <a:lnTo>
                    <a:pt x="46947" y="23392"/>
                  </a:lnTo>
                  <a:lnTo>
                    <a:pt x="50747" y="21710"/>
                  </a:lnTo>
                  <a:lnTo>
                    <a:pt x="54437" y="20082"/>
                  </a:lnTo>
                  <a:lnTo>
                    <a:pt x="58019" y="18562"/>
                  </a:lnTo>
                  <a:lnTo>
                    <a:pt x="61547" y="17151"/>
                  </a:lnTo>
                  <a:lnTo>
                    <a:pt x="64966" y="15848"/>
                  </a:lnTo>
                  <a:lnTo>
                    <a:pt x="68223" y="14654"/>
                  </a:lnTo>
                  <a:lnTo>
                    <a:pt x="71371" y="13514"/>
                  </a:lnTo>
                  <a:lnTo>
                    <a:pt x="74356" y="12483"/>
                  </a:lnTo>
                  <a:lnTo>
                    <a:pt x="77232" y="11615"/>
                  </a:lnTo>
                  <a:lnTo>
                    <a:pt x="79946" y="10801"/>
                  </a:lnTo>
                  <a:lnTo>
                    <a:pt x="82497" y="10150"/>
                  </a:lnTo>
                  <a:lnTo>
                    <a:pt x="84885" y="9607"/>
                  </a:lnTo>
                  <a:lnTo>
                    <a:pt x="87056" y="9173"/>
                  </a:lnTo>
                  <a:lnTo>
                    <a:pt x="89064" y="8901"/>
                  </a:lnTo>
                  <a:lnTo>
                    <a:pt x="90855" y="8738"/>
                  </a:lnTo>
                  <a:lnTo>
                    <a:pt x="91669" y="8684"/>
                  </a:lnTo>
                  <a:lnTo>
                    <a:pt x="92429" y="8738"/>
                  </a:lnTo>
                  <a:lnTo>
                    <a:pt x="93134" y="8738"/>
                  </a:lnTo>
                  <a:lnTo>
                    <a:pt x="93840" y="8847"/>
                  </a:lnTo>
                  <a:lnTo>
                    <a:pt x="94437" y="8956"/>
                  </a:lnTo>
                  <a:lnTo>
                    <a:pt x="94980" y="9064"/>
                  </a:lnTo>
                  <a:lnTo>
                    <a:pt x="95468" y="9281"/>
                  </a:lnTo>
                  <a:lnTo>
                    <a:pt x="95848" y="9498"/>
                  </a:lnTo>
                  <a:lnTo>
                    <a:pt x="96228" y="9715"/>
                  </a:lnTo>
                  <a:lnTo>
                    <a:pt x="96553" y="10041"/>
                  </a:lnTo>
                  <a:lnTo>
                    <a:pt x="96771" y="10367"/>
                  </a:lnTo>
                  <a:lnTo>
                    <a:pt x="96933" y="10692"/>
                  </a:lnTo>
                  <a:lnTo>
                    <a:pt x="94762" y="2171"/>
                  </a:lnTo>
                  <a:lnTo>
                    <a:pt x="94654" y="1791"/>
                  </a:lnTo>
                  <a:lnTo>
                    <a:pt x="94382" y="1466"/>
                  </a:lnTo>
                  <a:lnTo>
                    <a:pt x="94111" y="1140"/>
                  </a:lnTo>
                  <a:lnTo>
                    <a:pt x="93785" y="869"/>
                  </a:lnTo>
                  <a:lnTo>
                    <a:pt x="93351" y="652"/>
                  </a:lnTo>
                  <a:lnTo>
                    <a:pt x="92917" y="435"/>
                  </a:lnTo>
                  <a:lnTo>
                    <a:pt x="92374" y="272"/>
                  </a:lnTo>
                  <a:lnTo>
                    <a:pt x="91777" y="163"/>
                  </a:lnTo>
                  <a:lnTo>
                    <a:pt x="91126" y="55"/>
                  </a:lnTo>
                  <a:lnTo>
                    <a:pt x="9042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0"/>
            <p:cNvSpPr/>
            <p:nvPr/>
          </p:nvSpPr>
          <p:spPr>
            <a:xfrm>
              <a:off x="-7023580" y="2311397"/>
              <a:ext cx="1884397" cy="908431"/>
            </a:xfrm>
            <a:custGeom>
              <a:rect b="b" l="l" r="r" t="t"/>
              <a:pathLst>
                <a:path extrusionOk="0" fill="none" h="46730" w="96934">
                  <a:moveTo>
                    <a:pt x="96933" y="10692"/>
                  </a:moveTo>
                  <a:lnTo>
                    <a:pt x="96933" y="10692"/>
                  </a:lnTo>
                  <a:lnTo>
                    <a:pt x="96771" y="10367"/>
                  </a:lnTo>
                  <a:lnTo>
                    <a:pt x="96553" y="10041"/>
                  </a:lnTo>
                  <a:lnTo>
                    <a:pt x="96228" y="9715"/>
                  </a:lnTo>
                  <a:lnTo>
                    <a:pt x="95848" y="9498"/>
                  </a:lnTo>
                  <a:lnTo>
                    <a:pt x="95468" y="9281"/>
                  </a:lnTo>
                  <a:lnTo>
                    <a:pt x="94980" y="9064"/>
                  </a:lnTo>
                  <a:lnTo>
                    <a:pt x="94437" y="8956"/>
                  </a:lnTo>
                  <a:lnTo>
                    <a:pt x="93840" y="8847"/>
                  </a:lnTo>
                  <a:lnTo>
                    <a:pt x="93134" y="8738"/>
                  </a:lnTo>
                  <a:lnTo>
                    <a:pt x="92429" y="8738"/>
                  </a:lnTo>
                  <a:lnTo>
                    <a:pt x="91669" y="8684"/>
                  </a:lnTo>
                  <a:lnTo>
                    <a:pt x="90855" y="8738"/>
                  </a:lnTo>
                  <a:lnTo>
                    <a:pt x="89064" y="8901"/>
                  </a:lnTo>
                  <a:lnTo>
                    <a:pt x="87056" y="9173"/>
                  </a:lnTo>
                  <a:lnTo>
                    <a:pt x="84885" y="9607"/>
                  </a:lnTo>
                  <a:lnTo>
                    <a:pt x="82497" y="10150"/>
                  </a:lnTo>
                  <a:lnTo>
                    <a:pt x="79946" y="10801"/>
                  </a:lnTo>
                  <a:lnTo>
                    <a:pt x="77232" y="11615"/>
                  </a:lnTo>
                  <a:lnTo>
                    <a:pt x="74356" y="12483"/>
                  </a:lnTo>
                  <a:lnTo>
                    <a:pt x="71371" y="13514"/>
                  </a:lnTo>
                  <a:lnTo>
                    <a:pt x="68223" y="14654"/>
                  </a:lnTo>
                  <a:lnTo>
                    <a:pt x="64966" y="15848"/>
                  </a:lnTo>
                  <a:lnTo>
                    <a:pt x="61547" y="17151"/>
                  </a:lnTo>
                  <a:lnTo>
                    <a:pt x="58019" y="18562"/>
                  </a:lnTo>
                  <a:lnTo>
                    <a:pt x="54437" y="20082"/>
                  </a:lnTo>
                  <a:lnTo>
                    <a:pt x="50747" y="21710"/>
                  </a:lnTo>
                  <a:lnTo>
                    <a:pt x="46947" y="23392"/>
                  </a:lnTo>
                  <a:lnTo>
                    <a:pt x="43094" y="25129"/>
                  </a:lnTo>
                  <a:lnTo>
                    <a:pt x="39132" y="27029"/>
                  </a:lnTo>
                  <a:lnTo>
                    <a:pt x="35170" y="28928"/>
                  </a:lnTo>
                  <a:lnTo>
                    <a:pt x="31154" y="30936"/>
                  </a:lnTo>
                  <a:lnTo>
                    <a:pt x="27083" y="32999"/>
                  </a:lnTo>
                  <a:lnTo>
                    <a:pt x="22959" y="35115"/>
                  </a:lnTo>
                  <a:lnTo>
                    <a:pt x="18834" y="37341"/>
                  </a:lnTo>
                  <a:lnTo>
                    <a:pt x="14709" y="39620"/>
                  </a:lnTo>
                  <a:lnTo>
                    <a:pt x="10584" y="41900"/>
                  </a:lnTo>
                  <a:lnTo>
                    <a:pt x="6405" y="44288"/>
                  </a:lnTo>
                  <a:lnTo>
                    <a:pt x="2280" y="46730"/>
                  </a:lnTo>
                  <a:lnTo>
                    <a:pt x="1" y="37612"/>
                  </a:lnTo>
                  <a:lnTo>
                    <a:pt x="1" y="37612"/>
                  </a:lnTo>
                  <a:lnTo>
                    <a:pt x="4180" y="35170"/>
                  </a:lnTo>
                  <a:lnTo>
                    <a:pt x="8359" y="32782"/>
                  </a:lnTo>
                  <a:lnTo>
                    <a:pt x="12538" y="30502"/>
                  </a:lnTo>
                  <a:lnTo>
                    <a:pt x="16663" y="28223"/>
                  </a:lnTo>
                  <a:lnTo>
                    <a:pt x="20842" y="25997"/>
                  </a:lnTo>
                  <a:lnTo>
                    <a:pt x="24967" y="23881"/>
                  </a:lnTo>
                  <a:lnTo>
                    <a:pt x="29092" y="21818"/>
                  </a:lnTo>
                  <a:lnTo>
                    <a:pt x="33162" y="19810"/>
                  </a:lnTo>
                  <a:lnTo>
                    <a:pt x="37178" y="17911"/>
                  </a:lnTo>
                  <a:lnTo>
                    <a:pt x="41086" y="16065"/>
                  </a:lnTo>
                  <a:lnTo>
                    <a:pt x="44994" y="14329"/>
                  </a:lnTo>
                  <a:lnTo>
                    <a:pt x="48793" y="12646"/>
                  </a:lnTo>
                  <a:lnTo>
                    <a:pt x="52483" y="11018"/>
                  </a:lnTo>
                  <a:lnTo>
                    <a:pt x="56120" y="9553"/>
                  </a:lnTo>
                  <a:lnTo>
                    <a:pt x="59647" y="8141"/>
                  </a:lnTo>
                  <a:lnTo>
                    <a:pt x="63067" y="6839"/>
                  </a:lnTo>
                  <a:lnTo>
                    <a:pt x="66323" y="5645"/>
                  </a:lnTo>
                  <a:lnTo>
                    <a:pt x="69471" y="4559"/>
                  </a:lnTo>
                  <a:lnTo>
                    <a:pt x="72456" y="3582"/>
                  </a:lnTo>
                  <a:lnTo>
                    <a:pt x="75333" y="2714"/>
                  </a:lnTo>
                  <a:lnTo>
                    <a:pt x="78046" y="1954"/>
                  </a:lnTo>
                  <a:lnTo>
                    <a:pt x="80597" y="1303"/>
                  </a:lnTo>
                  <a:lnTo>
                    <a:pt x="82931" y="814"/>
                  </a:lnTo>
                  <a:lnTo>
                    <a:pt x="85102" y="380"/>
                  </a:lnTo>
                  <a:lnTo>
                    <a:pt x="87110" y="163"/>
                  </a:lnTo>
                  <a:lnTo>
                    <a:pt x="88847" y="0"/>
                  </a:lnTo>
                  <a:lnTo>
                    <a:pt x="89661" y="0"/>
                  </a:lnTo>
                  <a:lnTo>
                    <a:pt x="90421" y="0"/>
                  </a:lnTo>
                  <a:lnTo>
                    <a:pt x="91126" y="55"/>
                  </a:lnTo>
                  <a:lnTo>
                    <a:pt x="91777" y="163"/>
                  </a:lnTo>
                  <a:lnTo>
                    <a:pt x="92374" y="272"/>
                  </a:lnTo>
                  <a:lnTo>
                    <a:pt x="92917" y="435"/>
                  </a:lnTo>
                  <a:lnTo>
                    <a:pt x="93351" y="652"/>
                  </a:lnTo>
                  <a:lnTo>
                    <a:pt x="93785" y="869"/>
                  </a:lnTo>
                  <a:lnTo>
                    <a:pt x="94111" y="1140"/>
                  </a:lnTo>
                  <a:lnTo>
                    <a:pt x="94382" y="1466"/>
                  </a:lnTo>
                  <a:lnTo>
                    <a:pt x="94654" y="1791"/>
                  </a:lnTo>
                  <a:lnTo>
                    <a:pt x="94762" y="2171"/>
                  </a:lnTo>
                  <a:lnTo>
                    <a:pt x="96933" y="106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0"/>
            <p:cNvSpPr/>
            <p:nvPr/>
          </p:nvSpPr>
          <p:spPr>
            <a:xfrm>
              <a:off x="-5547521" y="911308"/>
              <a:ext cx="43273" cy="168836"/>
            </a:xfrm>
            <a:custGeom>
              <a:rect b="b" l="l" r="r" t="t"/>
              <a:pathLst>
                <a:path extrusionOk="0" h="8685" w="2226">
                  <a:moveTo>
                    <a:pt x="1" y="0"/>
                  </a:moveTo>
                  <a:lnTo>
                    <a:pt x="2009" y="8033"/>
                  </a:lnTo>
                  <a:lnTo>
                    <a:pt x="2226" y="8684"/>
                  </a:lnTo>
                  <a:lnTo>
                    <a:pt x="2226" y="8630"/>
                  </a:lnTo>
                  <a:lnTo>
                    <a:pt x="218" y="652"/>
                  </a:lnTo>
                  <a:lnTo>
                    <a:pt x="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0"/>
            <p:cNvSpPr/>
            <p:nvPr/>
          </p:nvSpPr>
          <p:spPr>
            <a:xfrm>
              <a:off x="-5547521" y="911308"/>
              <a:ext cx="43273" cy="168836"/>
            </a:xfrm>
            <a:custGeom>
              <a:rect b="b" l="l" r="r" t="t"/>
              <a:pathLst>
                <a:path extrusionOk="0" fill="none" h="8685" w="2226">
                  <a:moveTo>
                    <a:pt x="2226" y="8630"/>
                  </a:moveTo>
                  <a:lnTo>
                    <a:pt x="218" y="652"/>
                  </a:lnTo>
                  <a:lnTo>
                    <a:pt x="218" y="652"/>
                  </a:lnTo>
                  <a:lnTo>
                    <a:pt x="1" y="0"/>
                  </a:lnTo>
                  <a:lnTo>
                    <a:pt x="2009" y="8033"/>
                  </a:lnTo>
                  <a:lnTo>
                    <a:pt x="2009" y="8033"/>
                  </a:lnTo>
                  <a:lnTo>
                    <a:pt x="2226" y="868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0"/>
            <p:cNvSpPr/>
            <p:nvPr/>
          </p:nvSpPr>
          <p:spPr>
            <a:xfrm>
              <a:off x="-7427660" y="1447289"/>
              <a:ext cx="44323" cy="177273"/>
            </a:xfrm>
            <a:custGeom>
              <a:rect b="b" l="l" r="r" t="t"/>
              <a:pathLst>
                <a:path extrusionOk="0" fill="none" h="9119" w="2280">
                  <a:moveTo>
                    <a:pt x="0" y="0"/>
                  </a:moveTo>
                  <a:lnTo>
                    <a:pt x="2280" y="911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0"/>
            <p:cNvSpPr/>
            <p:nvPr/>
          </p:nvSpPr>
          <p:spPr>
            <a:xfrm>
              <a:off x="-5468380" y="1222562"/>
              <a:ext cx="43273" cy="167767"/>
            </a:xfrm>
            <a:custGeom>
              <a:rect b="b" l="l" r="r" t="t"/>
              <a:pathLst>
                <a:path extrusionOk="0" h="8630" w="2226">
                  <a:moveTo>
                    <a:pt x="0" y="0"/>
                  </a:moveTo>
                  <a:lnTo>
                    <a:pt x="2008" y="8033"/>
                  </a:lnTo>
                  <a:lnTo>
                    <a:pt x="2225" y="8630"/>
                  </a:lnTo>
                  <a:lnTo>
                    <a:pt x="217" y="597"/>
                  </a:lnTo>
                  <a:lnTo>
                    <a:pt x="109" y="326"/>
                  </a:lnTo>
                  <a:lnTo>
                    <a:pt x="0"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0"/>
            <p:cNvSpPr/>
            <p:nvPr/>
          </p:nvSpPr>
          <p:spPr>
            <a:xfrm>
              <a:off x="-5468380" y="1222562"/>
              <a:ext cx="43273" cy="167767"/>
            </a:xfrm>
            <a:custGeom>
              <a:rect b="b" l="l" r="r" t="t"/>
              <a:pathLst>
                <a:path extrusionOk="0" fill="none" h="8630" w="2226">
                  <a:moveTo>
                    <a:pt x="2225" y="8630"/>
                  </a:moveTo>
                  <a:lnTo>
                    <a:pt x="217" y="597"/>
                  </a:lnTo>
                  <a:lnTo>
                    <a:pt x="217" y="597"/>
                  </a:lnTo>
                  <a:lnTo>
                    <a:pt x="109" y="326"/>
                  </a:lnTo>
                  <a:lnTo>
                    <a:pt x="0" y="0"/>
                  </a:lnTo>
                  <a:lnTo>
                    <a:pt x="2008" y="8033"/>
                  </a:lnTo>
                  <a:lnTo>
                    <a:pt x="2008" y="8033"/>
                  </a:lnTo>
                  <a:lnTo>
                    <a:pt x="2225" y="863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0"/>
            <p:cNvSpPr/>
            <p:nvPr/>
          </p:nvSpPr>
          <p:spPr>
            <a:xfrm>
              <a:off x="-7337983" y="1801797"/>
              <a:ext cx="44323" cy="177273"/>
            </a:xfrm>
            <a:custGeom>
              <a:rect b="b" l="l" r="r" t="t"/>
              <a:pathLst>
                <a:path extrusionOk="0" fill="none" h="9119" w="2280">
                  <a:moveTo>
                    <a:pt x="0" y="0"/>
                  </a:moveTo>
                  <a:lnTo>
                    <a:pt x="2280" y="911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0"/>
            <p:cNvSpPr/>
            <p:nvPr/>
          </p:nvSpPr>
          <p:spPr>
            <a:xfrm>
              <a:off x="-5389260" y="1533797"/>
              <a:ext cx="43273" cy="166737"/>
            </a:xfrm>
            <a:custGeom>
              <a:rect b="b" l="l" r="r" t="t"/>
              <a:pathLst>
                <a:path extrusionOk="0" h="8577" w="2226">
                  <a:moveTo>
                    <a:pt x="1" y="1"/>
                  </a:moveTo>
                  <a:lnTo>
                    <a:pt x="2009" y="8033"/>
                  </a:lnTo>
                  <a:lnTo>
                    <a:pt x="2171" y="8576"/>
                  </a:lnTo>
                  <a:lnTo>
                    <a:pt x="2226" y="8576"/>
                  </a:lnTo>
                  <a:lnTo>
                    <a:pt x="218" y="598"/>
                  </a:lnTo>
                  <a:lnTo>
                    <a:pt x="1"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0"/>
            <p:cNvSpPr/>
            <p:nvPr/>
          </p:nvSpPr>
          <p:spPr>
            <a:xfrm>
              <a:off x="-5389260" y="1533797"/>
              <a:ext cx="43273" cy="166737"/>
            </a:xfrm>
            <a:custGeom>
              <a:rect b="b" l="l" r="r" t="t"/>
              <a:pathLst>
                <a:path extrusionOk="0" fill="none" h="8577" w="2226">
                  <a:moveTo>
                    <a:pt x="2226" y="8576"/>
                  </a:moveTo>
                  <a:lnTo>
                    <a:pt x="218" y="598"/>
                  </a:lnTo>
                  <a:lnTo>
                    <a:pt x="218" y="598"/>
                  </a:lnTo>
                  <a:lnTo>
                    <a:pt x="1" y="1"/>
                  </a:lnTo>
                  <a:lnTo>
                    <a:pt x="2009" y="8033"/>
                  </a:lnTo>
                  <a:lnTo>
                    <a:pt x="2009" y="8033"/>
                  </a:lnTo>
                  <a:lnTo>
                    <a:pt x="2171" y="857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0"/>
            <p:cNvSpPr/>
            <p:nvPr/>
          </p:nvSpPr>
          <p:spPr>
            <a:xfrm>
              <a:off x="-7248307" y="2156304"/>
              <a:ext cx="44343" cy="177273"/>
            </a:xfrm>
            <a:custGeom>
              <a:rect b="b" l="l" r="r" t="t"/>
              <a:pathLst>
                <a:path extrusionOk="0" fill="none" h="9119" w="2281">
                  <a:moveTo>
                    <a:pt x="1" y="0"/>
                  </a:moveTo>
                  <a:lnTo>
                    <a:pt x="2280" y="911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0"/>
            <p:cNvSpPr/>
            <p:nvPr/>
          </p:nvSpPr>
          <p:spPr>
            <a:xfrm>
              <a:off x="-7158630" y="1800747"/>
              <a:ext cx="1893884" cy="887339"/>
            </a:xfrm>
            <a:custGeom>
              <a:rect b="b" l="l" r="r" t="t"/>
              <a:pathLst>
                <a:path extrusionOk="0" h="45645" w="97422">
                  <a:moveTo>
                    <a:pt x="88250" y="0"/>
                  </a:moveTo>
                  <a:lnTo>
                    <a:pt x="87273" y="54"/>
                  </a:lnTo>
                  <a:lnTo>
                    <a:pt x="86187" y="163"/>
                  </a:lnTo>
                  <a:lnTo>
                    <a:pt x="83962" y="434"/>
                  </a:lnTo>
                  <a:lnTo>
                    <a:pt x="81574" y="868"/>
                  </a:lnTo>
                  <a:lnTo>
                    <a:pt x="78969" y="1411"/>
                  </a:lnTo>
                  <a:lnTo>
                    <a:pt x="76201" y="2171"/>
                  </a:lnTo>
                  <a:lnTo>
                    <a:pt x="73270" y="2985"/>
                  </a:lnTo>
                  <a:lnTo>
                    <a:pt x="70177" y="3962"/>
                  </a:lnTo>
                  <a:lnTo>
                    <a:pt x="66920" y="5047"/>
                  </a:lnTo>
                  <a:lnTo>
                    <a:pt x="63609" y="6187"/>
                  </a:lnTo>
                  <a:lnTo>
                    <a:pt x="60136" y="7490"/>
                  </a:lnTo>
                  <a:lnTo>
                    <a:pt x="56608" y="8847"/>
                  </a:lnTo>
                  <a:lnTo>
                    <a:pt x="52972" y="10366"/>
                  </a:lnTo>
                  <a:lnTo>
                    <a:pt x="49281" y="11886"/>
                  </a:lnTo>
                  <a:lnTo>
                    <a:pt x="45482" y="13514"/>
                  </a:lnTo>
                  <a:lnTo>
                    <a:pt x="41683" y="15197"/>
                  </a:lnTo>
                  <a:lnTo>
                    <a:pt x="37830" y="16988"/>
                  </a:lnTo>
                  <a:lnTo>
                    <a:pt x="33922" y="18779"/>
                  </a:lnTo>
                  <a:lnTo>
                    <a:pt x="30068" y="20624"/>
                  </a:lnTo>
                  <a:lnTo>
                    <a:pt x="26161" y="22578"/>
                  </a:lnTo>
                  <a:lnTo>
                    <a:pt x="22307" y="24477"/>
                  </a:lnTo>
                  <a:lnTo>
                    <a:pt x="18454" y="26485"/>
                  </a:lnTo>
                  <a:lnTo>
                    <a:pt x="14600" y="28439"/>
                  </a:lnTo>
                  <a:lnTo>
                    <a:pt x="10856" y="30447"/>
                  </a:lnTo>
                  <a:lnTo>
                    <a:pt x="7165" y="32456"/>
                  </a:lnTo>
                  <a:lnTo>
                    <a:pt x="3529" y="34518"/>
                  </a:lnTo>
                  <a:lnTo>
                    <a:pt x="1" y="36526"/>
                  </a:lnTo>
                  <a:lnTo>
                    <a:pt x="2335" y="45644"/>
                  </a:lnTo>
                  <a:lnTo>
                    <a:pt x="5754" y="43636"/>
                  </a:lnTo>
                  <a:lnTo>
                    <a:pt x="9336" y="41682"/>
                  </a:lnTo>
                  <a:lnTo>
                    <a:pt x="12972" y="39674"/>
                  </a:lnTo>
                  <a:lnTo>
                    <a:pt x="16663" y="37666"/>
                  </a:lnTo>
                  <a:lnTo>
                    <a:pt x="20408" y="35712"/>
                  </a:lnTo>
                  <a:lnTo>
                    <a:pt x="24261" y="33704"/>
                  </a:lnTo>
                  <a:lnTo>
                    <a:pt x="28060" y="31804"/>
                  </a:lnTo>
                  <a:lnTo>
                    <a:pt x="31968" y="29905"/>
                  </a:lnTo>
                  <a:lnTo>
                    <a:pt x="35821" y="28005"/>
                  </a:lnTo>
                  <a:lnTo>
                    <a:pt x="39675" y="26214"/>
                  </a:lnTo>
                  <a:lnTo>
                    <a:pt x="43528" y="24423"/>
                  </a:lnTo>
                  <a:lnTo>
                    <a:pt x="47327" y="22686"/>
                  </a:lnTo>
                  <a:lnTo>
                    <a:pt x="51127" y="21058"/>
                  </a:lnTo>
                  <a:lnTo>
                    <a:pt x="54817" y="19484"/>
                  </a:lnTo>
                  <a:lnTo>
                    <a:pt x="58508" y="18019"/>
                  </a:lnTo>
                  <a:lnTo>
                    <a:pt x="62035" y="16608"/>
                  </a:lnTo>
                  <a:lnTo>
                    <a:pt x="65509" y="15251"/>
                  </a:lnTo>
                  <a:lnTo>
                    <a:pt x="68874" y="14057"/>
                  </a:lnTo>
                  <a:lnTo>
                    <a:pt x="72130" y="12971"/>
                  </a:lnTo>
                  <a:lnTo>
                    <a:pt x="75224" y="11940"/>
                  </a:lnTo>
                  <a:lnTo>
                    <a:pt x="78209" y="11072"/>
                  </a:lnTo>
                  <a:lnTo>
                    <a:pt x="80977" y="10312"/>
                  </a:lnTo>
                  <a:lnTo>
                    <a:pt x="83636" y="9715"/>
                  </a:lnTo>
                  <a:lnTo>
                    <a:pt x="86079" y="9227"/>
                  </a:lnTo>
                  <a:lnTo>
                    <a:pt x="88304" y="8901"/>
                  </a:lnTo>
                  <a:lnTo>
                    <a:pt x="89335" y="8847"/>
                  </a:lnTo>
                  <a:lnTo>
                    <a:pt x="90366" y="8738"/>
                  </a:lnTo>
                  <a:lnTo>
                    <a:pt x="92157" y="8738"/>
                  </a:lnTo>
                  <a:lnTo>
                    <a:pt x="92971" y="8792"/>
                  </a:lnTo>
                  <a:lnTo>
                    <a:pt x="93731" y="8901"/>
                  </a:lnTo>
                  <a:lnTo>
                    <a:pt x="94437" y="9064"/>
                  </a:lnTo>
                  <a:lnTo>
                    <a:pt x="95034" y="9227"/>
                  </a:lnTo>
                  <a:lnTo>
                    <a:pt x="95631" y="9498"/>
                  </a:lnTo>
                  <a:lnTo>
                    <a:pt x="96119" y="9769"/>
                  </a:lnTo>
                  <a:lnTo>
                    <a:pt x="96553" y="10095"/>
                  </a:lnTo>
                  <a:lnTo>
                    <a:pt x="96879" y="10475"/>
                  </a:lnTo>
                  <a:lnTo>
                    <a:pt x="97205" y="10909"/>
                  </a:lnTo>
                  <a:lnTo>
                    <a:pt x="97422" y="11343"/>
                  </a:lnTo>
                  <a:lnTo>
                    <a:pt x="95251" y="2822"/>
                  </a:lnTo>
                  <a:lnTo>
                    <a:pt x="95034" y="2334"/>
                  </a:lnTo>
                  <a:lnTo>
                    <a:pt x="94708" y="1900"/>
                  </a:lnTo>
                  <a:lnTo>
                    <a:pt x="94382" y="1520"/>
                  </a:lnTo>
                  <a:lnTo>
                    <a:pt x="93948" y="1140"/>
                  </a:lnTo>
                  <a:lnTo>
                    <a:pt x="93460" y="868"/>
                  </a:lnTo>
                  <a:lnTo>
                    <a:pt x="92917" y="597"/>
                  </a:lnTo>
                  <a:lnTo>
                    <a:pt x="92266" y="380"/>
                  </a:lnTo>
                  <a:lnTo>
                    <a:pt x="91560" y="217"/>
                  </a:lnTo>
                  <a:lnTo>
                    <a:pt x="90855" y="109"/>
                  </a:lnTo>
                  <a:lnTo>
                    <a:pt x="90041" y="54"/>
                  </a:lnTo>
                  <a:lnTo>
                    <a:pt x="89172"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0"/>
            <p:cNvSpPr/>
            <p:nvPr/>
          </p:nvSpPr>
          <p:spPr>
            <a:xfrm>
              <a:off x="-7158630" y="1800747"/>
              <a:ext cx="1893884" cy="887339"/>
            </a:xfrm>
            <a:custGeom>
              <a:rect b="b" l="l" r="r" t="t"/>
              <a:pathLst>
                <a:path extrusionOk="0" fill="none" h="45645" w="97422">
                  <a:moveTo>
                    <a:pt x="97422" y="11343"/>
                  </a:moveTo>
                  <a:lnTo>
                    <a:pt x="97422" y="11343"/>
                  </a:lnTo>
                  <a:lnTo>
                    <a:pt x="97205" y="10909"/>
                  </a:lnTo>
                  <a:lnTo>
                    <a:pt x="96879" y="10475"/>
                  </a:lnTo>
                  <a:lnTo>
                    <a:pt x="96553" y="10095"/>
                  </a:lnTo>
                  <a:lnTo>
                    <a:pt x="96119" y="9769"/>
                  </a:lnTo>
                  <a:lnTo>
                    <a:pt x="95631" y="9498"/>
                  </a:lnTo>
                  <a:lnTo>
                    <a:pt x="95034" y="9227"/>
                  </a:lnTo>
                  <a:lnTo>
                    <a:pt x="94437" y="9064"/>
                  </a:lnTo>
                  <a:lnTo>
                    <a:pt x="93731" y="8901"/>
                  </a:lnTo>
                  <a:lnTo>
                    <a:pt x="92971" y="8792"/>
                  </a:lnTo>
                  <a:lnTo>
                    <a:pt x="92157" y="8738"/>
                  </a:lnTo>
                  <a:lnTo>
                    <a:pt x="91289" y="8738"/>
                  </a:lnTo>
                  <a:lnTo>
                    <a:pt x="90366" y="8738"/>
                  </a:lnTo>
                  <a:lnTo>
                    <a:pt x="89335" y="8847"/>
                  </a:lnTo>
                  <a:lnTo>
                    <a:pt x="88304" y="8901"/>
                  </a:lnTo>
                  <a:lnTo>
                    <a:pt x="86079" y="9227"/>
                  </a:lnTo>
                  <a:lnTo>
                    <a:pt x="83636" y="9715"/>
                  </a:lnTo>
                  <a:lnTo>
                    <a:pt x="80977" y="10312"/>
                  </a:lnTo>
                  <a:lnTo>
                    <a:pt x="78209" y="11072"/>
                  </a:lnTo>
                  <a:lnTo>
                    <a:pt x="75224" y="11940"/>
                  </a:lnTo>
                  <a:lnTo>
                    <a:pt x="72130" y="12971"/>
                  </a:lnTo>
                  <a:lnTo>
                    <a:pt x="68874" y="14057"/>
                  </a:lnTo>
                  <a:lnTo>
                    <a:pt x="65509" y="15251"/>
                  </a:lnTo>
                  <a:lnTo>
                    <a:pt x="62035" y="16608"/>
                  </a:lnTo>
                  <a:lnTo>
                    <a:pt x="58508" y="18019"/>
                  </a:lnTo>
                  <a:lnTo>
                    <a:pt x="54817" y="19484"/>
                  </a:lnTo>
                  <a:lnTo>
                    <a:pt x="51127" y="21058"/>
                  </a:lnTo>
                  <a:lnTo>
                    <a:pt x="47327" y="22686"/>
                  </a:lnTo>
                  <a:lnTo>
                    <a:pt x="43528" y="24423"/>
                  </a:lnTo>
                  <a:lnTo>
                    <a:pt x="39675" y="26214"/>
                  </a:lnTo>
                  <a:lnTo>
                    <a:pt x="35821" y="28005"/>
                  </a:lnTo>
                  <a:lnTo>
                    <a:pt x="31968" y="29905"/>
                  </a:lnTo>
                  <a:lnTo>
                    <a:pt x="28060" y="31804"/>
                  </a:lnTo>
                  <a:lnTo>
                    <a:pt x="24261" y="33704"/>
                  </a:lnTo>
                  <a:lnTo>
                    <a:pt x="20408" y="35712"/>
                  </a:lnTo>
                  <a:lnTo>
                    <a:pt x="16663" y="37666"/>
                  </a:lnTo>
                  <a:lnTo>
                    <a:pt x="12972" y="39674"/>
                  </a:lnTo>
                  <a:lnTo>
                    <a:pt x="9336" y="41682"/>
                  </a:lnTo>
                  <a:lnTo>
                    <a:pt x="5754" y="43636"/>
                  </a:lnTo>
                  <a:lnTo>
                    <a:pt x="2335" y="45644"/>
                  </a:lnTo>
                  <a:lnTo>
                    <a:pt x="1" y="36526"/>
                  </a:lnTo>
                  <a:lnTo>
                    <a:pt x="1" y="36526"/>
                  </a:lnTo>
                  <a:lnTo>
                    <a:pt x="3529" y="34518"/>
                  </a:lnTo>
                  <a:lnTo>
                    <a:pt x="7165" y="32456"/>
                  </a:lnTo>
                  <a:lnTo>
                    <a:pt x="10856" y="30447"/>
                  </a:lnTo>
                  <a:lnTo>
                    <a:pt x="14600" y="28439"/>
                  </a:lnTo>
                  <a:lnTo>
                    <a:pt x="18454" y="26485"/>
                  </a:lnTo>
                  <a:lnTo>
                    <a:pt x="22307" y="24477"/>
                  </a:lnTo>
                  <a:lnTo>
                    <a:pt x="26161" y="22578"/>
                  </a:lnTo>
                  <a:lnTo>
                    <a:pt x="30068" y="20624"/>
                  </a:lnTo>
                  <a:lnTo>
                    <a:pt x="33922" y="18779"/>
                  </a:lnTo>
                  <a:lnTo>
                    <a:pt x="37830" y="16988"/>
                  </a:lnTo>
                  <a:lnTo>
                    <a:pt x="41683" y="15197"/>
                  </a:lnTo>
                  <a:lnTo>
                    <a:pt x="45482" y="13514"/>
                  </a:lnTo>
                  <a:lnTo>
                    <a:pt x="49281" y="11886"/>
                  </a:lnTo>
                  <a:lnTo>
                    <a:pt x="52972" y="10366"/>
                  </a:lnTo>
                  <a:lnTo>
                    <a:pt x="56608" y="8847"/>
                  </a:lnTo>
                  <a:lnTo>
                    <a:pt x="60136" y="7490"/>
                  </a:lnTo>
                  <a:lnTo>
                    <a:pt x="63609" y="6187"/>
                  </a:lnTo>
                  <a:lnTo>
                    <a:pt x="66920" y="5047"/>
                  </a:lnTo>
                  <a:lnTo>
                    <a:pt x="70177" y="3962"/>
                  </a:lnTo>
                  <a:lnTo>
                    <a:pt x="73270" y="2985"/>
                  </a:lnTo>
                  <a:lnTo>
                    <a:pt x="76201" y="2171"/>
                  </a:lnTo>
                  <a:lnTo>
                    <a:pt x="78969" y="1411"/>
                  </a:lnTo>
                  <a:lnTo>
                    <a:pt x="81574" y="868"/>
                  </a:lnTo>
                  <a:lnTo>
                    <a:pt x="83962" y="434"/>
                  </a:lnTo>
                  <a:lnTo>
                    <a:pt x="86187" y="163"/>
                  </a:lnTo>
                  <a:lnTo>
                    <a:pt x="87273" y="54"/>
                  </a:lnTo>
                  <a:lnTo>
                    <a:pt x="88250" y="0"/>
                  </a:lnTo>
                  <a:lnTo>
                    <a:pt x="89172" y="0"/>
                  </a:lnTo>
                  <a:lnTo>
                    <a:pt x="90041" y="54"/>
                  </a:lnTo>
                  <a:lnTo>
                    <a:pt x="90855" y="109"/>
                  </a:lnTo>
                  <a:lnTo>
                    <a:pt x="91560" y="217"/>
                  </a:lnTo>
                  <a:lnTo>
                    <a:pt x="92266" y="380"/>
                  </a:lnTo>
                  <a:lnTo>
                    <a:pt x="92917" y="597"/>
                  </a:lnTo>
                  <a:lnTo>
                    <a:pt x="93460" y="868"/>
                  </a:lnTo>
                  <a:lnTo>
                    <a:pt x="93948" y="1140"/>
                  </a:lnTo>
                  <a:lnTo>
                    <a:pt x="94382" y="1520"/>
                  </a:lnTo>
                  <a:lnTo>
                    <a:pt x="94708" y="1900"/>
                  </a:lnTo>
                  <a:lnTo>
                    <a:pt x="95034" y="2334"/>
                  </a:lnTo>
                  <a:lnTo>
                    <a:pt x="95251" y="2822"/>
                  </a:lnTo>
                  <a:lnTo>
                    <a:pt x="97422" y="1134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0"/>
            <p:cNvSpPr/>
            <p:nvPr/>
          </p:nvSpPr>
          <p:spPr>
            <a:xfrm>
              <a:off x="-7068934" y="2139411"/>
              <a:ext cx="1887546" cy="903163"/>
            </a:xfrm>
            <a:custGeom>
              <a:rect b="b" l="l" r="r" t="t"/>
              <a:pathLst>
                <a:path extrusionOk="0" h="46459" w="97096">
                  <a:moveTo>
                    <a:pt x="89443" y="1"/>
                  </a:moveTo>
                  <a:lnTo>
                    <a:pt x="88574" y="55"/>
                  </a:lnTo>
                  <a:lnTo>
                    <a:pt x="87652" y="109"/>
                  </a:lnTo>
                  <a:lnTo>
                    <a:pt x="86675" y="164"/>
                  </a:lnTo>
                  <a:lnTo>
                    <a:pt x="84558" y="435"/>
                  </a:lnTo>
                  <a:lnTo>
                    <a:pt x="82279" y="869"/>
                  </a:lnTo>
                  <a:lnTo>
                    <a:pt x="79782" y="1466"/>
                  </a:lnTo>
                  <a:lnTo>
                    <a:pt x="77123" y="2117"/>
                  </a:lnTo>
                  <a:lnTo>
                    <a:pt x="74301" y="2932"/>
                  </a:lnTo>
                  <a:lnTo>
                    <a:pt x="71370" y="3854"/>
                  </a:lnTo>
                  <a:lnTo>
                    <a:pt x="68222" y="4940"/>
                  </a:lnTo>
                  <a:lnTo>
                    <a:pt x="64966" y="6079"/>
                  </a:lnTo>
                  <a:lnTo>
                    <a:pt x="61601" y="7328"/>
                  </a:lnTo>
                  <a:lnTo>
                    <a:pt x="58127" y="8685"/>
                  </a:lnTo>
                  <a:lnTo>
                    <a:pt x="54545" y="10150"/>
                  </a:lnTo>
                  <a:lnTo>
                    <a:pt x="50854" y="11670"/>
                  </a:lnTo>
                  <a:lnTo>
                    <a:pt x="47110" y="13298"/>
                  </a:lnTo>
                  <a:lnTo>
                    <a:pt x="43310" y="14980"/>
                  </a:lnTo>
                  <a:lnTo>
                    <a:pt x="39457" y="16717"/>
                  </a:lnTo>
                  <a:lnTo>
                    <a:pt x="35495" y="18562"/>
                  </a:lnTo>
                  <a:lnTo>
                    <a:pt x="31587" y="20462"/>
                  </a:lnTo>
                  <a:lnTo>
                    <a:pt x="27571" y="22416"/>
                  </a:lnTo>
                  <a:lnTo>
                    <a:pt x="23609" y="24424"/>
                  </a:lnTo>
                  <a:lnTo>
                    <a:pt x="19593" y="26486"/>
                  </a:lnTo>
                  <a:lnTo>
                    <a:pt x="15631" y="28603"/>
                  </a:lnTo>
                  <a:lnTo>
                    <a:pt x="11669" y="30720"/>
                  </a:lnTo>
                  <a:lnTo>
                    <a:pt x="7761" y="32891"/>
                  </a:lnTo>
                  <a:lnTo>
                    <a:pt x="3854" y="35116"/>
                  </a:lnTo>
                  <a:lnTo>
                    <a:pt x="0" y="37341"/>
                  </a:lnTo>
                  <a:lnTo>
                    <a:pt x="2334" y="46459"/>
                  </a:lnTo>
                  <a:lnTo>
                    <a:pt x="6079" y="44234"/>
                  </a:lnTo>
                  <a:lnTo>
                    <a:pt x="9932" y="42063"/>
                  </a:lnTo>
                  <a:lnTo>
                    <a:pt x="13786" y="39892"/>
                  </a:lnTo>
                  <a:lnTo>
                    <a:pt x="17693" y="37775"/>
                  </a:lnTo>
                  <a:lnTo>
                    <a:pt x="21655" y="35713"/>
                  </a:lnTo>
                  <a:lnTo>
                    <a:pt x="25617" y="33650"/>
                  </a:lnTo>
                  <a:lnTo>
                    <a:pt x="29579" y="31642"/>
                  </a:lnTo>
                  <a:lnTo>
                    <a:pt x="33487" y="29688"/>
                  </a:lnTo>
                  <a:lnTo>
                    <a:pt x="37449" y="27789"/>
                  </a:lnTo>
                  <a:lnTo>
                    <a:pt x="41357" y="25944"/>
                  </a:lnTo>
                  <a:lnTo>
                    <a:pt x="45210" y="24207"/>
                  </a:lnTo>
                  <a:lnTo>
                    <a:pt x="49009" y="22470"/>
                  </a:lnTo>
                  <a:lnTo>
                    <a:pt x="52754" y="20842"/>
                  </a:lnTo>
                  <a:lnTo>
                    <a:pt x="56390" y="19322"/>
                  </a:lnTo>
                  <a:lnTo>
                    <a:pt x="59972" y="17857"/>
                  </a:lnTo>
                  <a:lnTo>
                    <a:pt x="63446" y="16500"/>
                  </a:lnTo>
                  <a:lnTo>
                    <a:pt x="66811" y="15197"/>
                  </a:lnTo>
                  <a:lnTo>
                    <a:pt x="70067" y="14058"/>
                  </a:lnTo>
                  <a:lnTo>
                    <a:pt x="73215" y="12972"/>
                  </a:lnTo>
                  <a:lnTo>
                    <a:pt x="76200" y="11995"/>
                  </a:lnTo>
                  <a:lnTo>
                    <a:pt x="79022" y="11181"/>
                  </a:lnTo>
                  <a:lnTo>
                    <a:pt x="81736" y="10476"/>
                  </a:lnTo>
                  <a:lnTo>
                    <a:pt x="84233" y="9879"/>
                  </a:lnTo>
                  <a:lnTo>
                    <a:pt x="86512" y="9390"/>
                  </a:lnTo>
                  <a:lnTo>
                    <a:pt x="88629" y="9064"/>
                  </a:lnTo>
                  <a:lnTo>
                    <a:pt x="90583" y="8902"/>
                  </a:lnTo>
                  <a:lnTo>
                    <a:pt x="91451" y="8847"/>
                  </a:lnTo>
                  <a:lnTo>
                    <a:pt x="92265" y="8847"/>
                  </a:lnTo>
                  <a:lnTo>
                    <a:pt x="93025" y="8902"/>
                  </a:lnTo>
                  <a:lnTo>
                    <a:pt x="93730" y="8956"/>
                  </a:lnTo>
                  <a:lnTo>
                    <a:pt x="94382" y="9064"/>
                  </a:lnTo>
                  <a:lnTo>
                    <a:pt x="94979" y="9227"/>
                  </a:lnTo>
                  <a:lnTo>
                    <a:pt x="95467" y="9444"/>
                  </a:lnTo>
                  <a:lnTo>
                    <a:pt x="95956" y="9661"/>
                  </a:lnTo>
                  <a:lnTo>
                    <a:pt x="96336" y="9933"/>
                  </a:lnTo>
                  <a:lnTo>
                    <a:pt x="96661" y="10258"/>
                  </a:lnTo>
                  <a:lnTo>
                    <a:pt x="96933" y="10638"/>
                  </a:lnTo>
                  <a:lnTo>
                    <a:pt x="97095" y="11018"/>
                  </a:lnTo>
                  <a:lnTo>
                    <a:pt x="94924" y="2497"/>
                  </a:lnTo>
                  <a:lnTo>
                    <a:pt x="94762" y="2063"/>
                  </a:lnTo>
                  <a:lnTo>
                    <a:pt x="94545" y="1629"/>
                  </a:lnTo>
                  <a:lnTo>
                    <a:pt x="94219" y="1303"/>
                  </a:lnTo>
                  <a:lnTo>
                    <a:pt x="93839" y="978"/>
                  </a:lnTo>
                  <a:lnTo>
                    <a:pt x="93405" y="761"/>
                  </a:lnTo>
                  <a:lnTo>
                    <a:pt x="92862" y="544"/>
                  </a:lnTo>
                  <a:lnTo>
                    <a:pt x="92319" y="326"/>
                  </a:lnTo>
                  <a:lnTo>
                    <a:pt x="91668" y="218"/>
                  </a:lnTo>
                  <a:lnTo>
                    <a:pt x="91017" y="109"/>
                  </a:lnTo>
                  <a:lnTo>
                    <a:pt x="90257" y="55"/>
                  </a:lnTo>
                  <a:lnTo>
                    <a:pt x="89443"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0"/>
            <p:cNvSpPr/>
            <p:nvPr/>
          </p:nvSpPr>
          <p:spPr>
            <a:xfrm>
              <a:off x="-7068934" y="2139411"/>
              <a:ext cx="1887546" cy="903163"/>
            </a:xfrm>
            <a:custGeom>
              <a:rect b="b" l="l" r="r" t="t"/>
              <a:pathLst>
                <a:path extrusionOk="0" fill="none" h="46459" w="97096">
                  <a:moveTo>
                    <a:pt x="97095" y="11018"/>
                  </a:moveTo>
                  <a:lnTo>
                    <a:pt x="97095" y="11018"/>
                  </a:lnTo>
                  <a:lnTo>
                    <a:pt x="96933" y="10638"/>
                  </a:lnTo>
                  <a:lnTo>
                    <a:pt x="96661" y="10258"/>
                  </a:lnTo>
                  <a:lnTo>
                    <a:pt x="96336" y="9933"/>
                  </a:lnTo>
                  <a:lnTo>
                    <a:pt x="95956" y="9661"/>
                  </a:lnTo>
                  <a:lnTo>
                    <a:pt x="95467" y="9444"/>
                  </a:lnTo>
                  <a:lnTo>
                    <a:pt x="94979" y="9227"/>
                  </a:lnTo>
                  <a:lnTo>
                    <a:pt x="94382" y="9064"/>
                  </a:lnTo>
                  <a:lnTo>
                    <a:pt x="93730" y="8956"/>
                  </a:lnTo>
                  <a:lnTo>
                    <a:pt x="93025" y="8902"/>
                  </a:lnTo>
                  <a:lnTo>
                    <a:pt x="92265" y="8847"/>
                  </a:lnTo>
                  <a:lnTo>
                    <a:pt x="91451" y="8847"/>
                  </a:lnTo>
                  <a:lnTo>
                    <a:pt x="90583" y="8902"/>
                  </a:lnTo>
                  <a:lnTo>
                    <a:pt x="88629" y="9064"/>
                  </a:lnTo>
                  <a:lnTo>
                    <a:pt x="86512" y="9390"/>
                  </a:lnTo>
                  <a:lnTo>
                    <a:pt x="84233" y="9879"/>
                  </a:lnTo>
                  <a:lnTo>
                    <a:pt x="81736" y="10476"/>
                  </a:lnTo>
                  <a:lnTo>
                    <a:pt x="79022" y="11181"/>
                  </a:lnTo>
                  <a:lnTo>
                    <a:pt x="76200" y="11995"/>
                  </a:lnTo>
                  <a:lnTo>
                    <a:pt x="73215" y="12972"/>
                  </a:lnTo>
                  <a:lnTo>
                    <a:pt x="70067" y="14058"/>
                  </a:lnTo>
                  <a:lnTo>
                    <a:pt x="66811" y="15197"/>
                  </a:lnTo>
                  <a:lnTo>
                    <a:pt x="63446" y="16500"/>
                  </a:lnTo>
                  <a:lnTo>
                    <a:pt x="59972" y="17857"/>
                  </a:lnTo>
                  <a:lnTo>
                    <a:pt x="56390" y="19322"/>
                  </a:lnTo>
                  <a:lnTo>
                    <a:pt x="52754" y="20842"/>
                  </a:lnTo>
                  <a:lnTo>
                    <a:pt x="49009" y="22470"/>
                  </a:lnTo>
                  <a:lnTo>
                    <a:pt x="45210" y="24207"/>
                  </a:lnTo>
                  <a:lnTo>
                    <a:pt x="41357" y="25944"/>
                  </a:lnTo>
                  <a:lnTo>
                    <a:pt x="37449" y="27789"/>
                  </a:lnTo>
                  <a:lnTo>
                    <a:pt x="33487" y="29688"/>
                  </a:lnTo>
                  <a:lnTo>
                    <a:pt x="29579" y="31642"/>
                  </a:lnTo>
                  <a:lnTo>
                    <a:pt x="25617" y="33650"/>
                  </a:lnTo>
                  <a:lnTo>
                    <a:pt x="21655" y="35713"/>
                  </a:lnTo>
                  <a:lnTo>
                    <a:pt x="17693" y="37775"/>
                  </a:lnTo>
                  <a:lnTo>
                    <a:pt x="13786" y="39892"/>
                  </a:lnTo>
                  <a:lnTo>
                    <a:pt x="9932" y="42063"/>
                  </a:lnTo>
                  <a:lnTo>
                    <a:pt x="6079" y="44234"/>
                  </a:lnTo>
                  <a:lnTo>
                    <a:pt x="2334" y="46459"/>
                  </a:lnTo>
                  <a:lnTo>
                    <a:pt x="0" y="37341"/>
                  </a:lnTo>
                  <a:lnTo>
                    <a:pt x="0" y="37341"/>
                  </a:lnTo>
                  <a:lnTo>
                    <a:pt x="3854" y="35116"/>
                  </a:lnTo>
                  <a:lnTo>
                    <a:pt x="7761" y="32891"/>
                  </a:lnTo>
                  <a:lnTo>
                    <a:pt x="11669" y="30720"/>
                  </a:lnTo>
                  <a:lnTo>
                    <a:pt x="15631" y="28603"/>
                  </a:lnTo>
                  <a:lnTo>
                    <a:pt x="19593" y="26486"/>
                  </a:lnTo>
                  <a:lnTo>
                    <a:pt x="23609" y="24424"/>
                  </a:lnTo>
                  <a:lnTo>
                    <a:pt x="27571" y="22416"/>
                  </a:lnTo>
                  <a:lnTo>
                    <a:pt x="31587" y="20462"/>
                  </a:lnTo>
                  <a:lnTo>
                    <a:pt x="35495" y="18562"/>
                  </a:lnTo>
                  <a:lnTo>
                    <a:pt x="39457" y="16717"/>
                  </a:lnTo>
                  <a:lnTo>
                    <a:pt x="43310" y="14980"/>
                  </a:lnTo>
                  <a:lnTo>
                    <a:pt x="47110" y="13298"/>
                  </a:lnTo>
                  <a:lnTo>
                    <a:pt x="50854" y="11670"/>
                  </a:lnTo>
                  <a:lnTo>
                    <a:pt x="54545" y="10150"/>
                  </a:lnTo>
                  <a:lnTo>
                    <a:pt x="58127" y="8685"/>
                  </a:lnTo>
                  <a:lnTo>
                    <a:pt x="61601" y="7328"/>
                  </a:lnTo>
                  <a:lnTo>
                    <a:pt x="64966" y="6079"/>
                  </a:lnTo>
                  <a:lnTo>
                    <a:pt x="68222" y="4940"/>
                  </a:lnTo>
                  <a:lnTo>
                    <a:pt x="71370" y="3854"/>
                  </a:lnTo>
                  <a:lnTo>
                    <a:pt x="74301" y="2932"/>
                  </a:lnTo>
                  <a:lnTo>
                    <a:pt x="77123" y="2117"/>
                  </a:lnTo>
                  <a:lnTo>
                    <a:pt x="79782" y="1466"/>
                  </a:lnTo>
                  <a:lnTo>
                    <a:pt x="82279" y="869"/>
                  </a:lnTo>
                  <a:lnTo>
                    <a:pt x="84558" y="435"/>
                  </a:lnTo>
                  <a:lnTo>
                    <a:pt x="86675" y="164"/>
                  </a:lnTo>
                  <a:lnTo>
                    <a:pt x="87652" y="109"/>
                  </a:lnTo>
                  <a:lnTo>
                    <a:pt x="88574" y="55"/>
                  </a:lnTo>
                  <a:lnTo>
                    <a:pt x="89443" y="1"/>
                  </a:lnTo>
                  <a:lnTo>
                    <a:pt x="90257" y="55"/>
                  </a:lnTo>
                  <a:lnTo>
                    <a:pt x="91017" y="109"/>
                  </a:lnTo>
                  <a:lnTo>
                    <a:pt x="91668" y="218"/>
                  </a:lnTo>
                  <a:lnTo>
                    <a:pt x="92319" y="326"/>
                  </a:lnTo>
                  <a:lnTo>
                    <a:pt x="92862" y="544"/>
                  </a:lnTo>
                  <a:lnTo>
                    <a:pt x="93405" y="761"/>
                  </a:lnTo>
                  <a:lnTo>
                    <a:pt x="93839" y="978"/>
                  </a:lnTo>
                  <a:lnTo>
                    <a:pt x="94219" y="1303"/>
                  </a:lnTo>
                  <a:lnTo>
                    <a:pt x="94545" y="1629"/>
                  </a:lnTo>
                  <a:lnTo>
                    <a:pt x="94762" y="2063"/>
                  </a:lnTo>
                  <a:lnTo>
                    <a:pt x="94924" y="2497"/>
                  </a:lnTo>
                  <a:lnTo>
                    <a:pt x="97095" y="110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0"/>
            <p:cNvSpPr/>
            <p:nvPr/>
          </p:nvSpPr>
          <p:spPr>
            <a:xfrm>
              <a:off x="-6979257" y="2481263"/>
              <a:ext cx="1882278" cy="915818"/>
            </a:xfrm>
            <a:custGeom>
              <a:rect b="b" l="l" r="r" t="t"/>
              <a:pathLst>
                <a:path extrusionOk="0" h="47110" w="96825">
                  <a:moveTo>
                    <a:pt x="88575" y="0"/>
                  </a:moveTo>
                  <a:lnTo>
                    <a:pt x="86784" y="163"/>
                  </a:lnTo>
                  <a:lnTo>
                    <a:pt x="84776" y="435"/>
                  </a:lnTo>
                  <a:lnTo>
                    <a:pt x="82605" y="869"/>
                  </a:lnTo>
                  <a:lnTo>
                    <a:pt x="80217" y="1412"/>
                  </a:lnTo>
                  <a:lnTo>
                    <a:pt x="77666" y="2117"/>
                  </a:lnTo>
                  <a:lnTo>
                    <a:pt x="75006" y="2877"/>
                  </a:lnTo>
                  <a:lnTo>
                    <a:pt x="72130" y="3745"/>
                  </a:lnTo>
                  <a:lnTo>
                    <a:pt x="69091" y="4776"/>
                  </a:lnTo>
                  <a:lnTo>
                    <a:pt x="65943" y="5916"/>
                  </a:lnTo>
                  <a:lnTo>
                    <a:pt x="62686" y="7110"/>
                  </a:lnTo>
                  <a:lnTo>
                    <a:pt x="59267" y="8413"/>
                  </a:lnTo>
                  <a:lnTo>
                    <a:pt x="55794" y="9824"/>
                  </a:lnTo>
                  <a:lnTo>
                    <a:pt x="52157" y="11344"/>
                  </a:lnTo>
                  <a:lnTo>
                    <a:pt x="48467" y="12972"/>
                  </a:lnTo>
                  <a:lnTo>
                    <a:pt x="44667" y="14654"/>
                  </a:lnTo>
                  <a:lnTo>
                    <a:pt x="40814" y="16391"/>
                  </a:lnTo>
                  <a:lnTo>
                    <a:pt x="36906" y="18291"/>
                  </a:lnTo>
                  <a:lnTo>
                    <a:pt x="32890" y="20190"/>
                  </a:lnTo>
                  <a:lnTo>
                    <a:pt x="28874" y="22198"/>
                  </a:lnTo>
                  <a:lnTo>
                    <a:pt x="24803" y="24261"/>
                  </a:lnTo>
                  <a:lnTo>
                    <a:pt x="20679" y="26432"/>
                  </a:lnTo>
                  <a:lnTo>
                    <a:pt x="16554" y="28603"/>
                  </a:lnTo>
                  <a:lnTo>
                    <a:pt x="12429" y="30882"/>
                  </a:lnTo>
                  <a:lnTo>
                    <a:pt x="8304" y="33162"/>
                  </a:lnTo>
                  <a:lnTo>
                    <a:pt x="4125" y="35550"/>
                  </a:lnTo>
                  <a:lnTo>
                    <a:pt x="0" y="37992"/>
                  </a:lnTo>
                  <a:lnTo>
                    <a:pt x="2334" y="47110"/>
                  </a:lnTo>
                  <a:lnTo>
                    <a:pt x="2497" y="47001"/>
                  </a:lnTo>
                  <a:lnTo>
                    <a:pt x="6513" y="44613"/>
                  </a:lnTo>
                  <a:lnTo>
                    <a:pt x="10584" y="42279"/>
                  </a:lnTo>
                  <a:lnTo>
                    <a:pt x="14654" y="40000"/>
                  </a:lnTo>
                  <a:lnTo>
                    <a:pt x="18725" y="37721"/>
                  </a:lnTo>
                  <a:lnTo>
                    <a:pt x="22795" y="35550"/>
                  </a:lnTo>
                  <a:lnTo>
                    <a:pt x="26866" y="33433"/>
                  </a:lnTo>
                  <a:lnTo>
                    <a:pt x="30936" y="31371"/>
                  </a:lnTo>
                  <a:lnTo>
                    <a:pt x="34898" y="29362"/>
                  </a:lnTo>
                  <a:lnTo>
                    <a:pt x="38860" y="27409"/>
                  </a:lnTo>
                  <a:lnTo>
                    <a:pt x="42822" y="25563"/>
                  </a:lnTo>
                  <a:lnTo>
                    <a:pt x="46621" y="23772"/>
                  </a:lnTo>
                  <a:lnTo>
                    <a:pt x="50420" y="22090"/>
                  </a:lnTo>
                  <a:lnTo>
                    <a:pt x="54111" y="20462"/>
                  </a:lnTo>
                  <a:lnTo>
                    <a:pt x="57747" y="18942"/>
                  </a:lnTo>
                  <a:lnTo>
                    <a:pt x="61221" y="17531"/>
                  </a:lnTo>
                  <a:lnTo>
                    <a:pt x="64640" y="16174"/>
                  </a:lnTo>
                  <a:lnTo>
                    <a:pt x="67951" y="14926"/>
                  </a:lnTo>
                  <a:lnTo>
                    <a:pt x="71099" y="13786"/>
                  </a:lnTo>
                  <a:lnTo>
                    <a:pt x="74138" y="12755"/>
                  </a:lnTo>
                  <a:lnTo>
                    <a:pt x="77014" y="11832"/>
                  </a:lnTo>
                  <a:lnTo>
                    <a:pt x="79728" y="11018"/>
                  </a:lnTo>
                  <a:lnTo>
                    <a:pt x="82279" y="10312"/>
                  </a:lnTo>
                  <a:lnTo>
                    <a:pt x="84667" y="9715"/>
                  </a:lnTo>
                  <a:lnTo>
                    <a:pt x="86892" y="9281"/>
                  </a:lnTo>
                  <a:lnTo>
                    <a:pt x="88900" y="8956"/>
                  </a:lnTo>
                  <a:lnTo>
                    <a:pt x="90691" y="8738"/>
                  </a:lnTo>
                  <a:lnTo>
                    <a:pt x="92320" y="8684"/>
                  </a:lnTo>
                  <a:lnTo>
                    <a:pt x="93025" y="8684"/>
                  </a:lnTo>
                  <a:lnTo>
                    <a:pt x="93676" y="8738"/>
                  </a:lnTo>
                  <a:lnTo>
                    <a:pt x="94273" y="8847"/>
                  </a:lnTo>
                  <a:lnTo>
                    <a:pt x="94870" y="8956"/>
                  </a:lnTo>
                  <a:lnTo>
                    <a:pt x="95359" y="9118"/>
                  </a:lnTo>
                  <a:lnTo>
                    <a:pt x="95739" y="9335"/>
                  </a:lnTo>
                  <a:lnTo>
                    <a:pt x="96119" y="9553"/>
                  </a:lnTo>
                  <a:lnTo>
                    <a:pt x="96444" y="9824"/>
                  </a:lnTo>
                  <a:lnTo>
                    <a:pt x="96661" y="10150"/>
                  </a:lnTo>
                  <a:lnTo>
                    <a:pt x="96824" y="10529"/>
                  </a:lnTo>
                  <a:lnTo>
                    <a:pt x="94653" y="1954"/>
                  </a:lnTo>
                  <a:lnTo>
                    <a:pt x="94491" y="1629"/>
                  </a:lnTo>
                  <a:lnTo>
                    <a:pt x="94273" y="1303"/>
                  </a:lnTo>
                  <a:lnTo>
                    <a:pt x="93948" y="977"/>
                  </a:lnTo>
                  <a:lnTo>
                    <a:pt x="93622" y="760"/>
                  </a:lnTo>
                  <a:lnTo>
                    <a:pt x="93188" y="543"/>
                  </a:lnTo>
                  <a:lnTo>
                    <a:pt x="92700" y="326"/>
                  </a:lnTo>
                  <a:lnTo>
                    <a:pt x="92157" y="218"/>
                  </a:lnTo>
                  <a:lnTo>
                    <a:pt x="91560" y="109"/>
                  </a:lnTo>
                  <a:lnTo>
                    <a:pt x="90908"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0"/>
            <p:cNvSpPr/>
            <p:nvPr/>
          </p:nvSpPr>
          <p:spPr>
            <a:xfrm>
              <a:off x="-6979257" y="2481263"/>
              <a:ext cx="1882278" cy="915818"/>
            </a:xfrm>
            <a:custGeom>
              <a:rect b="b" l="l" r="r" t="t"/>
              <a:pathLst>
                <a:path extrusionOk="0" fill="none" h="47110" w="96825">
                  <a:moveTo>
                    <a:pt x="96824" y="10529"/>
                  </a:moveTo>
                  <a:lnTo>
                    <a:pt x="96824" y="10529"/>
                  </a:lnTo>
                  <a:lnTo>
                    <a:pt x="96661" y="10150"/>
                  </a:lnTo>
                  <a:lnTo>
                    <a:pt x="96444" y="9824"/>
                  </a:lnTo>
                  <a:lnTo>
                    <a:pt x="96119" y="9553"/>
                  </a:lnTo>
                  <a:lnTo>
                    <a:pt x="95739" y="9335"/>
                  </a:lnTo>
                  <a:lnTo>
                    <a:pt x="95359" y="9118"/>
                  </a:lnTo>
                  <a:lnTo>
                    <a:pt x="94870" y="8956"/>
                  </a:lnTo>
                  <a:lnTo>
                    <a:pt x="94273" y="8847"/>
                  </a:lnTo>
                  <a:lnTo>
                    <a:pt x="93676" y="8738"/>
                  </a:lnTo>
                  <a:lnTo>
                    <a:pt x="93025" y="8684"/>
                  </a:lnTo>
                  <a:lnTo>
                    <a:pt x="92320" y="8684"/>
                  </a:lnTo>
                  <a:lnTo>
                    <a:pt x="90691" y="8738"/>
                  </a:lnTo>
                  <a:lnTo>
                    <a:pt x="88900" y="8956"/>
                  </a:lnTo>
                  <a:lnTo>
                    <a:pt x="86892" y="9281"/>
                  </a:lnTo>
                  <a:lnTo>
                    <a:pt x="84667" y="9715"/>
                  </a:lnTo>
                  <a:lnTo>
                    <a:pt x="82279" y="10312"/>
                  </a:lnTo>
                  <a:lnTo>
                    <a:pt x="79728" y="11018"/>
                  </a:lnTo>
                  <a:lnTo>
                    <a:pt x="77014" y="11832"/>
                  </a:lnTo>
                  <a:lnTo>
                    <a:pt x="74138" y="12755"/>
                  </a:lnTo>
                  <a:lnTo>
                    <a:pt x="71099" y="13786"/>
                  </a:lnTo>
                  <a:lnTo>
                    <a:pt x="67951" y="14926"/>
                  </a:lnTo>
                  <a:lnTo>
                    <a:pt x="64640" y="16174"/>
                  </a:lnTo>
                  <a:lnTo>
                    <a:pt x="61221" y="17531"/>
                  </a:lnTo>
                  <a:lnTo>
                    <a:pt x="57747" y="18942"/>
                  </a:lnTo>
                  <a:lnTo>
                    <a:pt x="54111" y="20462"/>
                  </a:lnTo>
                  <a:lnTo>
                    <a:pt x="50420" y="22090"/>
                  </a:lnTo>
                  <a:lnTo>
                    <a:pt x="46621" y="23772"/>
                  </a:lnTo>
                  <a:lnTo>
                    <a:pt x="42822" y="25563"/>
                  </a:lnTo>
                  <a:lnTo>
                    <a:pt x="38860" y="27409"/>
                  </a:lnTo>
                  <a:lnTo>
                    <a:pt x="34898" y="29362"/>
                  </a:lnTo>
                  <a:lnTo>
                    <a:pt x="30936" y="31371"/>
                  </a:lnTo>
                  <a:lnTo>
                    <a:pt x="26866" y="33433"/>
                  </a:lnTo>
                  <a:lnTo>
                    <a:pt x="22795" y="35550"/>
                  </a:lnTo>
                  <a:lnTo>
                    <a:pt x="18725" y="37721"/>
                  </a:lnTo>
                  <a:lnTo>
                    <a:pt x="14654" y="40000"/>
                  </a:lnTo>
                  <a:lnTo>
                    <a:pt x="10584" y="42279"/>
                  </a:lnTo>
                  <a:lnTo>
                    <a:pt x="6513" y="44613"/>
                  </a:lnTo>
                  <a:lnTo>
                    <a:pt x="2497" y="47001"/>
                  </a:lnTo>
                  <a:lnTo>
                    <a:pt x="2334" y="47110"/>
                  </a:lnTo>
                  <a:lnTo>
                    <a:pt x="0" y="37992"/>
                  </a:lnTo>
                  <a:lnTo>
                    <a:pt x="0" y="37992"/>
                  </a:lnTo>
                  <a:lnTo>
                    <a:pt x="4125" y="35550"/>
                  </a:lnTo>
                  <a:lnTo>
                    <a:pt x="8304" y="33162"/>
                  </a:lnTo>
                  <a:lnTo>
                    <a:pt x="12429" y="30882"/>
                  </a:lnTo>
                  <a:lnTo>
                    <a:pt x="16554" y="28603"/>
                  </a:lnTo>
                  <a:lnTo>
                    <a:pt x="20679" y="26432"/>
                  </a:lnTo>
                  <a:lnTo>
                    <a:pt x="24803" y="24261"/>
                  </a:lnTo>
                  <a:lnTo>
                    <a:pt x="28874" y="22198"/>
                  </a:lnTo>
                  <a:lnTo>
                    <a:pt x="32890" y="20190"/>
                  </a:lnTo>
                  <a:lnTo>
                    <a:pt x="36906" y="18291"/>
                  </a:lnTo>
                  <a:lnTo>
                    <a:pt x="40814" y="16391"/>
                  </a:lnTo>
                  <a:lnTo>
                    <a:pt x="44667" y="14654"/>
                  </a:lnTo>
                  <a:lnTo>
                    <a:pt x="48467" y="12972"/>
                  </a:lnTo>
                  <a:lnTo>
                    <a:pt x="52157" y="11344"/>
                  </a:lnTo>
                  <a:lnTo>
                    <a:pt x="55794" y="9824"/>
                  </a:lnTo>
                  <a:lnTo>
                    <a:pt x="59267" y="8413"/>
                  </a:lnTo>
                  <a:lnTo>
                    <a:pt x="62686" y="7110"/>
                  </a:lnTo>
                  <a:lnTo>
                    <a:pt x="65943" y="5916"/>
                  </a:lnTo>
                  <a:lnTo>
                    <a:pt x="69091" y="4776"/>
                  </a:lnTo>
                  <a:lnTo>
                    <a:pt x="72130" y="3745"/>
                  </a:lnTo>
                  <a:lnTo>
                    <a:pt x="75006" y="2877"/>
                  </a:lnTo>
                  <a:lnTo>
                    <a:pt x="77666" y="2117"/>
                  </a:lnTo>
                  <a:lnTo>
                    <a:pt x="80217" y="1412"/>
                  </a:lnTo>
                  <a:lnTo>
                    <a:pt x="82605" y="869"/>
                  </a:lnTo>
                  <a:lnTo>
                    <a:pt x="84776" y="435"/>
                  </a:lnTo>
                  <a:lnTo>
                    <a:pt x="86784" y="163"/>
                  </a:lnTo>
                  <a:lnTo>
                    <a:pt x="88575" y="0"/>
                  </a:lnTo>
                  <a:lnTo>
                    <a:pt x="89389" y="0"/>
                  </a:lnTo>
                  <a:lnTo>
                    <a:pt x="90149" y="0"/>
                  </a:lnTo>
                  <a:lnTo>
                    <a:pt x="90908" y="0"/>
                  </a:lnTo>
                  <a:lnTo>
                    <a:pt x="91560" y="109"/>
                  </a:lnTo>
                  <a:lnTo>
                    <a:pt x="92157" y="218"/>
                  </a:lnTo>
                  <a:lnTo>
                    <a:pt x="92700" y="326"/>
                  </a:lnTo>
                  <a:lnTo>
                    <a:pt x="93188" y="543"/>
                  </a:lnTo>
                  <a:lnTo>
                    <a:pt x="93622" y="760"/>
                  </a:lnTo>
                  <a:lnTo>
                    <a:pt x="93948" y="977"/>
                  </a:lnTo>
                  <a:lnTo>
                    <a:pt x="94273" y="1303"/>
                  </a:lnTo>
                  <a:lnTo>
                    <a:pt x="94491" y="1629"/>
                  </a:lnTo>
                  <a:lnTo>
                    <a:pt x="94653" y="1954"/>
                  </a:lnTo>
                  <a:lnTo>
                    <a:pt x="96824" y="1052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0"/>
            <p:cNvSpPr/>
            <p:nvPr/>
          </p:nvSpPr>
          <p:spPr>
            <a:xfrm>
              <a:off x="-7518406" y="491385"/>
              <a:ext cx="2168202" cy="1842193"/>
            </a:xfrm>
            <a:custGeom>
              <a:rect b="b" l="l" r="r" t="t"/>
              <a:pathLst>
                <a:path extrusionOk="0" h="94763" w="111533">
                  <a:moveTo>
                    <a:pt x="85427" y="1"/>
                  </a:moveTo>
                  <a:lnTo>
                    <a:pt x="84016" y="55"/>
                  </a:lnTo>
                  <a:lnTo>
                    <a:pt x="82496" y="109"/>
                  </a:lnTo>
                  <a:lnTo>
                    <a:pt x="80977" y="272"/>
                  </a:lnTo>
                  <a:lnTo>
                    <a:pt x="79403" y="435"/>
                  </a:lnTo>
                  <a:lnTo>
                    <a:pt x="77775" y="706"/>
                  </a:lnTo>
                  <a:lnTo>
                    <a:pt x="76092" y="978"/>
                  </a:lnTo>
                  <a:lnTo>
                    <a:pt x="74355" y="1303"/>
                  </a:lnTo>
                  <a:lnTo>
                    <a:pt x="72619" y="1683"/>
                  </a:lnTo>
                  <a:lnTo>
                    <a:pt x="70828" y="2117"/>
                  </a:lnTo>
                  <a:lnTo>
                    <a:pt x="67083" y="3040"/>
                  </a:lnTo>
                  <a:lnTo>
                    <a:pt x="63284" y="4125"/>
                  </a:lnTo>
                  <a:lnTo>
                    <a:pt x="59376" y="5374"/>
                  </a:lnTo>
                  <a:lnTo>
                    <a:pt x="55414" y="6676"/>
                  </a:lnTo>
                  <a:lnTo>
                    <a:pt x="51398" y="8087"/>
                  </a:lnTo>
                  <a:lnTo>
                    <a:pt x="47381" y="9607"/>
                  </a:lnTo>
                  <a:lnTo>
                    <a:pt x="43311" y="11181"/>
                  </a:lnTo>
                  <a:lnTo>
                    <a:pt x="39295" y="12809"/>
                  </a:lnTo>
                  <a:lnTo>
                    <a:pt x="35333" y="14437"/>
                  </a:lnTo>
                  <a:lnTo>
                    <a:pt x="31479" y="16066"/>
                  </a:lnTo>
                  <a:lnTo>
                    <a:pt x="27680" y="17748"/>
                  </a:lnTo>
                  <a:lnTo>
                    <a:pt x="20462" y="21004"/>
                  </a:lnTo>
                  <a:lnTo>
                    <a:pt x="13895" y="24098"/>
                  </a:lnTo>
                  <a:lnTo>
                    <a:pt x="8196" y="26866"/>
                  </a:lnTo>
                  <a:lnTo>
                    <a:pt x="3474" y="29200"/>
                  </a:lnTo>
                  <a:lnTo>
                    <a:pt x="1" y="30936"/>
                  </a:lnTo>
                  <a:lnTo>
                    <a:pt x="2334" y="40054"/>
                  </a:lnTo>
                  <a:lnTo>
                    <a:pt x="4668" y="49172"/>
                  </a:lnTo>
                  <a:lnTo>
                    <a:pt x="6948" y="58290"/>
                  </a:lnTo>
                  <a:lnTo>
                    <a:pt x="9281" y="67408"/>
                  </a:lnTo>
                  <a:lnTo>
                    <a:pt x="11561" y="76526"/>
                  </a:lnTo>
                  <a:lnTo>
                    <a:pt x="13895" y="85644"/>
                  </a:lnTo>
                  <a:lnTo>
                    <a:pt x="16174" y="94762"/>
                  </a:lnTo>
                  <a:lnTo>
                    <a:pt x="22036" y="91506"/>
                  </a:lnTo>
                  <a:lnTo>
                    <a:pt x="28440" y="88086"/>
                  </a:lnTo>
                  <a:lnTo>
                    <a:pt x="35333" y="84559"/>
                  </a:lnTo>
                  <a:lnTo>
                    <a:pt x="42605" y="80977"/>
                  </a:lnTo>
                  <a:lnTo>
                    <a:pt x="46296" y="79186"/>
                  </a:lnTo>
                  <a:lnTo>
                    <a:pt x="50041" y="77449"/>
                  </a:lnTo>
                  <a:lnTo>
                    <a:pt x="53840" y="75712"/>
                  </a:lnTo>
                  <a:lnTo>
                    <a:pt x="57639" y="73975"/>
                  </a:lnTo>
                  <a:lnTo>
                    <a:pt x="61384" y="72347"/>
                  </a:lnTo>
                  <a:lnTo>
                    <a:pt x="65183" y="70719"/>
                  </a:lnTo>
                  <a:lnTo>
                    <a:pt x="68874" y="69199"/>
                  </a:lnTo>
                  <a:lnTo>
                    <a:pt x="72564" y="67734"/>
                  </a:lnTo>
                  <a:lnTo>
                    <a:pt x="76146" y="66323"/>
                  </a:lnTo>
                  <a:lnTo>
                    <a:pt x="79674" y="65075"/>
                  </a:lnTo>
                  <a:lnTo>
                    <a:pt x="83093" y="63881"/>
                  </a:lnTo>
                  <a:lnTo>
                    <a:pt x="86404" y="62795"/>
                  </a:lnTo>
                  <a:lnTo>
                    <a:pt x="89606" y="61818"/>
                  </a:lnTo>
                  <a:lnTo>
                    <a:pt x="92645" y="61004"/>
                  </a:lnTo>
                  <a:lnTo>
                    <a:pt x="95468" y="60298"/>
                  </a:lnTo>
                  <a:lnTo>
                    <a:pt x="98181" y="59701"/>
                  </a:lnTo>
                  <a:lnTo>
                    <a:pt x="100678" y="59322"/>
                  </a:lnTo>
                  <a:lnTo>
                    <a:pt x="101872" y="59213"/>
                  </a:lnTo>
                  <a:lnTo>
                    <a:pt x="103012" y="59104"/>
                  </a:lnTo>
                  <a:lnTo>
                    <a:pt x="104043" y="59050"/>
                  </a:lnTo>
                  <a:lnTo>
                    <a:pt x="105997" y="59050"/>
                  </a:lnTo>
                  <a:lnTo>
                    <a:pt x="106865" y="59159"/>
                  </a:lnTo>
                  <a:lnTo>
                    <a:pt x="107734" y="59267"/>
                  </a:lnTo>
                  <a:lnTo>
                    <a:pt x="108493" y="59484"/>
                  </a:lnTo>
                  <a:lnTo>
                    <a:pt x="109145" y="59701"/>
                  </a:lnTo>
                  <a:lnTo>
                    <a:pt x="109796" y="59973"/>
                  </a:lnTo>
                  <a:lnTo>
                    <a:pt x="110339" y="60298"/>
                  </a:lnTo>
                  <a:lnTo>
                    <a:pt x="110827" y="60733"/>
                  </a:lnTo>
                  <a:lnTo>
                    <a:pt x="111207" y="61167"/>
                  </a:lnTo>
                  <a:lnTo>
                    <a:pt x="111533" y="61655"/>
                  </a:lnTo>
                  <a:lnTo>
                    <a:pt x="109416" y="53677"/>
                  </a:lnTo>
                  <a:lnTo>
                    <a:pt x="107408" y="45645"/>
                  </a:lnTo>
                  <a:lnTo>
                    <a:pt x="105400" y="37666"/>
                  </a:lnTo>
                  <a:lnTo>
                    <a:pt x="103392" y="29634"/>
                  </a:lnTo>
                  <a:lnTo>
                    <a:pt x="99375" y="13569"/>
                  </a:lnTo>
                  <a:lnTo>
                    <a:pt x="97313" y="5591"/>
                  </a:lnTo>
                  <a:lnTo>
                    <a:pt x="96933" y="4722"/>
                  </a:lnTo>
                  <a:lnTo>
                    <a:pt x="96390" y="3908"/>
                  </a:lnTo>
                  <a:lnTo>
                    <a:pt x="95793" y="3203"/>
                  </a:lnTo>
                  <a:lnTo>
                    <a:pt x="95142" y="2551"/>
                  </a:lnTo>
                  <a:lnTo>
                    <a:pt x="94382" y="2009"/>
                  </a:lnTo>
                  <a:lnTo>
                    <a:pt x="93514" y="1520"/>
                  </a:lnTo>
                  <a:lnTo>
                    <a:pt x="92591" y="1140"/>
                  </a:lnTo>
                  <a:lnTo>
                    <a:pt x="91560" y="760"/>
                  </a:lnTo>
                  <a:lnTo>
                    <a:pt x="90475" y="489"/>
                  </a:lnTo>
                  <a:lnTo>
                    <a:pt x="89281" y="272"/>
                  </a:lnTo>
                  <a:lnTo>
                    <a:pt x="88087" y="109"/>
                  </a:lnTo>
                  <a:lnTo>
                    <a:pt x="86784" y="55"/>
                  </a:lnTo>
                  <a:lnTo>
                    <a:pt x="85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0"/>
            <p:cNvSpPr/>
            <p:nvPr/>
          </p:nvSpPr>
          <p:spPr>
            <a:xfrm>
              <a:off x="-7418173" y="1085394"/>
              <a:ext cx="132970" cy="140337"/>
            </a:xfrm>
            <a:custGeom>
              <a:rect b="b" l="l" r="r" t="t"/>
              <a:pathLst>
                <a:path extrusionOk="0" h="7219" w="6840">
                  <a:moveTo>
                    <a:pt x="2769" y="1"/>
                  </a:moveTo>
                  <a:lnTo>
                    <a:pt x="2551" y="2714"/>
                  </a:lnTo>
                  <a:lnTo>
                    <a:pt x="1" y="3908"/>
                  </a:lnTo>
                  <a:lnTo>
                    <a:pt x="2443" y="4451"/>
                  </a:lnTo>
                  <a:lnTo>
                    <a:pt x="2280" y="7219"/>
                  </a:lnTo>
                  <a:lnTo>
                    <a:pt x="3963" y="4777"/>
                  </a:lnTo>
                  <a:lnTo>
                    <a:pt x="6513" y="5265"/>
                  </a:lnTo>
                  <a:lnTo>
                    <a:pt x="5048" y="3257"/>
                  </a:lnTo>
                  <a:lnTo>
                    <a:pt x="6839" y="815"/>
                  </a:lnTo>
                  <a:lnTo>
                    <a:pt x="4180" y="2009"/>
                  </a:lnTo>
                  <a:lnTo>
                    <a:pt x="27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0"/>
            <p:cNvSpPr/>
            <p:nvPr/>
          </p:nvSpPr>
          <p:spPr>
            <a:xfrm>
              <a:off x="-7418173" y="1085394"/>
              <a:ext cx="132970" cy="140337"/>
            </a:xfrm>
            <a:custGeom>
              <a:rect b="b" l="l" r="r" t="t"/>
              <a:pathLst>
                <a:path extrusionOk="0" fill="none" h="7219" w="6840">
                  <a:moveTo>
                    <a:pt x="2769" y="1"/>
                  </a:moveTo>
                  <a:lnTo>
                    <a:pt x="2551" y="2714"/>
                  </a:lnTo>
                  <a:lnTo>
                    <a:pt x="1" y="3908"/>
                  </a:lnTo>
                  <a:lnTo>
                    <a:pt x="2443" y="4451"/>
                  </a:lnTo>
                  <a:lnTo>
                    <a:pt x="2280" y="7219"/>
                  </a:lnTo>
                  <a:lnTo>
                    <a:pt x="3963" y="4777"/>
                  </a:lnTo>
                  <a:lnTo>
                    <a:pt x="6513" y="5265"/>
                  </a:lnTo>
                  <a:lnTo>
                    <a:pt x="5048" y="3257"/>
                  </a:lnTo>
                  <a:lnTo>
                    <a:pt x="6839" y="815"/>
                  </a:lnTo>
                  <a:lnTo>
                    <a:pt x="4180" y="2009"/>
                  </a:lnTo>
                  <a:lnTo>
                    <a:pt x="276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0"/>
            <p:cNvSpPr/>
            <p:nvPr/>
          </p:nvSpPr>
          <p:spPr>
            <a:xfrm>
              <a:off x="-7236701" y="1138154"/>
              <a:ext cx="139288" cy="139288"/>
            </a:xfrm>
            <a:custGeom>
              <a:rect b="b" l="l" r="r" t="t"/>
              <a:pathLst>
                <a:path extrusionOk="0" h="7165" w="7165">
                  <a:moveTo>
                    <a:pt x="2986" y="0"/>
                  </a:moveTo>
                  <a:lnTo>
                    <a:pt x="2714" y="2714"/>
                  </a:lnTo>
                  <a:lnTo>
                    <a:pt x="1" y="3908"/>
                  </a:lnTo>
                  <a:lnTo>
                    <a:pt x="2552" y="4396"/>
                  </a:lnTo>
                  <a:lnTo>
                    <a:pt x="2334" y="7164"/>
                  </a:lnTo>
                  <a:lnTo>
                    <a:pt x="4180" y="4722"/>
                  </a:lnTo>
                  <a:lnTo>
                    <a:pt x="6731" y="5211"/>
                  </a:lnTo>
                  <a:lnTo>
                    <a:pt x="5319" y="3202"/>
                  </a:lnTo>
                  <a:lnTo>
                    <a:pt x="7165" y="760"/>
                  </a:lnTo>
                  <a:lnTo>
                    <a:pt x="4397" y="1954"/>
                  </a:lnTo>
                  <a:lnTo>
                    <a:pt x="29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0"/>
            <p:cNvSpPr/>
            <p:nvPr/>
          </p:nvSpPr>
          <p:spPr>
            <a:xfrm>
              <a:off x="-7236701" y="1138154"/>
              <a:ext cx="139288" cy="139288"/>
            </a:xfrm>
            <a:custGeom>
              <a:rect b="b" l="l" r="r" t="t"/>
              <a:pathLst>
                <a:path extrusionOk="0" fill="none" h="7165" w="7165">
                  <a:moveTo>
                    <a:pt x="2986" y="0"/>
                  </a:moveTo>
                  <a:lnTo>
                    <a:pt x="2714" y="2714"/>
                  </a:lnTo>
                  <a:lnTo>
                    <a:pt x="1" y="3908"/>
                  </a:lnTo>
                  <a:lnTo>
                    <a:pt x="2552" y="4396"/>
                  </a:lnTo>
                  <a:lnTo>
                    <a:pt x="2334" y="7164"/>
                  </a:lnTo>
                  <a:lnTo>
                    <a:pt x="4180" y="4722"/>
                  </a:lnTo>
                  <a:lnTo>
                    <a:pt x="6731" y="5211"/>
                  </a:lnTo>
                  <a:lnTo>
                    <a:pt x="5319" y="3202"/>
                  </a:lnTo>
                  <a:lnTo>
                    <a:pt x="7165" y="760"/>
                  </a:lnTo>
                  <a:lnTo>
                    <a:pt x="4397" y="1954"/>
                  </a:lnTo>
                  <a:lnTo>
                    <a:pt x="298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0"/>
            <p:cNvSpPr/>
            <p:nvPr/>
          </p:nvSpPr>
          <p:spPr>
            <a:xfrm>
              <a:off x="-6918060" y="1004154"/>
              <a:ext cx="144556" cy="136119"/>
            </a:xfrm>
            <a:custGeom>
              <a:rect b="b" l="l" r="r" t="t"/>
              <a:pathLst>
                <a:path extrusionOk="0" h="7002" w="7436">
                  <a:moveTo>
                    <a:pt x="3094" y="1"/>
                  </a:moveTo>
                  <a:lnTo>
                    <a:pt x="2822" y="2714"/>
                  </a:lnTo>
                  <a:lnTo>
                    <a:pt x="0" y="3800"/>
                  </a:lnTo>
                  <a:lnTo>
                    <a:pt x="2660" y="4342"/>
                  </a:lnTo>
                  <a:lnTo>
                    <a:pt x="2334" y="7002"/>
                  </a:lnTo>
                  <a:lnTo>
                    <a:pt x="4288" y="4668"/>
                  </a:lnTo>
                  <a:lnTo>
                    <a:pt x="6947" y="5156"/>
                  </a:lnTo>
                  <a:lnTo>
                    <a:pt x="5482" y="3203"/>
                  </a:lnTo>
                  <a:lnTo>
                    <a:pt x="7436" y="869"/>
                  </a:lnTo>
                  <a:lnTo>
                    <a:pt x="4559" y="2009"/>
                  </a:lnTo>
                  <a:lnTo>
                    <a:pt x="30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0"/>
            <p:cNvSpPr/>
            <p:nvPr/>
          </p:nvSpPr>
          <p:spPr>
            <a:xfrm>
              <a:off x="-6918060" y="1004154"/>
              <a:ext cx="144556" cy="136119"/>
            </a:xfrm>
            <a:custGeom>
              <a:rect b="b" l="l" r="r" t="t"/>
              <a:pathLst>
                <a:path extrusionOk="0" fill="none" h="7002" w="7436">
                  <a:moveTo>
                    <a:pt x="3094" y="1"/>
                  </a:moveTo>
                  <a:lnTo>
                    <a:pt x="2822" y="2714"/>
                  </a:lnTo>
                  <a:lnTo>
                    <a:pt x="0" y="3800"/>
                  </a:lnTo>
                  <a:lnTo>
                    <a:pt x="2660" y="4342"/>
                  </a:lnTo>
                  <a:lnTo>
                    <a:pt x="2334" y="7002"/>
                  </a:lnTo>
                  <a:lnTo>
                    <a:pt x="4288" y="4668"/>
                  </a:lnTo>
                  <a:lnTo>
                    <a:pt x="6947" y="5156"/>
                  </a:lnTo>
                  <a:lnTo>
                    <a:pt x="5482" y="3203"/>
                  </a:lnTo>
                  <a:lnTo>
                    <a:pt x="7436" y="869"/>
                  </a:lnTo>
                  <a:lnTo>
                    <a:pt x="4559" y="2009"/>
                  </a:lnTo>
                  <a:lnTo>
                    <a:pt x="309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0"/>
            <p:cNvSpPr/>
            <p:nvPr/>
          </p:nvSpPr>
          <p:spPr>
            <a:xfrm>
              <a:off x="-6578327" y="865935"/>
              <a:ext cx="196266" cy="139288"/>
            </a:xfrm>
            <a:custGeom>
              <a:rect b="b" l="l" r="r" t="t"/>
              <a:pathLst>
                <a:path extrusionOk="0" h="7165" w="10096">
                  <a:moveTo>
                    <a:pt x="4614" y="1"/>
                  </a:moveTo>
                  <a:lnTo>
                    <a:pt x="3962" y="2714"/>
                  </a:lnTo>
                  <a:lnTo>
                    <a:pt x="2008" y="3474"/>
                  </a:lnTo>
                  <a:lnTo>
                    <a:pt x="0" y="4180"/>
                  </a:lnTo>
                  <a:lnTo>
                    <a:pt x="3582" y="4397"/>
                  </a:lnTo>
                  <a:lnTo>
                    <a:pt x="2931" y="7165"/>
                  </a:lnTo>
                  <a:lnTo>
                    <a:pt x="5753" y="4560"/>
                  </a:lnTo>
                  <a:lnTo>
                    <a:pt x="9173" y="4885"/>
                  </a:lnTo>
                  <a:lnTo>
                    <a:pt x="7436" y="3040"/>
                  </a:lnTo>
                  <a:lnTo>
                    <a:pt x="10095" y="598"/>
                  </a:lnTo>
                  <a:lnTo>
                    <a:pt x="6350" y="1900"/>
                  </a:lnTo>
                  <a:lnTo>
                    <a:pt x="4614" y="55"/>
                  </a:lnTo>
                  <a:lnTo>
                    <a:pt x="46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0"/>
            <p:cNvSpPr/>
            <p:nvPr/>
          </p:nvSpPr>
          <p:spPr>
            <a:xfrm>
              <a:off x="-6578327" y="865935"/>
              <a:ext cx="196266" cy="139288"/>
            </a:xfrm>
            <a:custGeom>
              <a:rect b="b" l="l" r="r" t="t"/>
              <a:pathLst>
                <a:path extrusionOk="0" fill="none" h="7165" w="10096">
                  <a:moveTo>
                    <a:pt x="4614" y="1"/>
                  </a:moveTo>
                  <a:lnTo>
                    <a:pt x="3962" y="2714"/>
                  </a:lnTo>
                  <a:lnTo>
                    <a:pt x="3962" y="2714"/>
                  </a:lnTo>
                  <a:lnTo>
                    <a:pt x="2008" y="3474"/>
                  </a:lnTo>
                  <a:lnTo>
                    <a:pt x="0" y="4180"/>
                  </a:lnTo>
                  <a:lnTo>
                    <a:pt x="3582" y="4397"/>
                  </a:lnTo>
                  <a:lnTo>
                    <a:pt x="2931" y="7165"/>
                  </a:lnTo>
                  <a:lnTo>
                    <a:pt x="5753" y="4560"/>
                  </a:lnTo>
                  <a:lnTo>
                    <a:pt x="9173" y="4885"/>
                  </a:lnTo>
                  <a:lnTo>
                    <a:pt x="7436" y="3040"/>
                  </a:lnTo>
                  <a:lnTo>
                    <a:pt x="10095" y="598"/>
                  </a:lnTo>
                  <a:lnTo>
                    <a:pt x="10095" y="598"/>
                  </a:lnTo>
                  <a:lnTo>
                    <a:pt x="6350" y="1900"/>
                  </a:lnTo>
                  <a:lnTo>
                    <a:pt x="4614" y="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0"/>
            <p:cNvSpPr/>
            <p:nvPr/>
          </p:nvSpPr>
          <p:spPr>
            <a:xfrm>
              <a:off x="-6159472" y="742491"/>
              <a:ext cx="155131" cy="125582"/>
            </a:xfrm>
            <a:custGeom>
              <a:rect b="b" l="l" r="r" t="t"/>
              <a:pathLst>
                <a:path extrusionOk="0" h="6460" w="7980">
                  <a:moveTo>
                    <a:pt x="3529" y="1"/>
                  </a:moveTo>
                  <a:lnTo>
                    <a:pt x="3149" y="2443"/>
                  </a:lnTo>
                  <a:lnTo>
                    <a:pt x="1" y="3311"/>
                  </a:lnTo>
                  <a:lnTo>
                    <a:pt x="2877" y="3963"/>
                  </a:lnTo>
                  <a:lnTo>
                    <a:pt x="2497" y="6459"/>
                  </a:lnTo>
                  <a:lnTo>
                    <a:pt x="4668" y="4451"/>
                  </a:lnTo>
                  <a:lnTo>
                    <a:pt x="7436" y="5265"/>
                  </a:lnTo>
                  <a:lnTo>
                    <a:pt x="7436" y="5265"/>
                  </a:lnTo>
                  <a:lnTo>
                    <a:pt x="5917" y="3257"/>
                  </a:lnTo>
                  <a:lnTo>
                    <a:pt x="7979" y="1303"/>
                  </a:lnTo>
                  <a:lnTo>
                    <a:pt x="5048" y="2009"/>
                  </a:lnTo>
                  <a:lnTo>
                    <a:pt x="35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0"/>
            <p:cNvSpPr/>
            <p:nvPr/>
          </p:nvSpPr>
          <p:spPr>
            <a:xfrm>
              <a:off x="-6159472" y="742491"/>
              <a:ext cx="155131" cy="125582"/>
            </a:xfrm>
            <a:custGeom>
              <a:rect b="b" l="l" r="r" t="t"/>
              <a:pathLst>
                <a:path extrusionOk="0" fill="none" h="6460" w="7980">
                  <a:moveTo>
                    <a:pt x="3529" y="1"/>
                  </a:moveTo>
                  <a:lnTo>
                    <a:pt x="3149" y="2443"/>
                  </a:lnTo>
                  <a:lnTo>
                    <a:pt x="3149" y="2443"/>
                  </a:lnTo>
                  <a:lnTo>
                    <a:pt x="1" y="3311"/>
                  </a:lnTo>
                  <a:lnTo>
                    <a:pt x="2877" y="3963"/>
                  </a:lnTo>
                  <a:lnTo>
                    <a:pt x="2497" y="6459"/>
                  </a:lnTo>
                  <a:lnTo>
                    <a:pt x="4668" y="4451"/>
                  </a:lnTo>
                  <a:lnTo>
                    <a:pt x="7436" y="5265"/>
                  </a:lnTo>
                  <a:lnTo>
                    <a:pt x="5917" y="3257"/>
                  </a:lnTo>
                  <a:lnTo>
                    <a:pt x="7979" y="1303"/>
                  </a:lnTo>
                  <a:lnTo>
                    <a:pt x="7979" y="1303"/>
                  </a:lnTo>
                  <a:lnTo>
                    <a:pt x="5048" y="2009"/>
                  </a:lnTo>
                  <a:lnTo>
                    <a:pt x="352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0"/>
            <p:cNvSpPr/>
            <p:nvPr/>
          </p:nvSpPr>
          <p:spPr>
            <a:xfrm>
              <a:off x="-5839782" y="693969"/>
              <a:ext cx="105540" cy="112908"/>
            </a:xfrm>
            <a:custGeom>
              <a:rect b="b" l="l" r="r" t="t"/>
              <a:pathLst>
                <a:path extrusionOk="0" h="5808" w="5429">
                  <a:moveTo>
                    <a:pt x="2335" y="0"/>
                  </a:moveTo>
                  <a:lnTo>
                    <a:pt x="2226" y="2225"/>
                  </a:lnTo>
                  <a:lnTo>
                    <a:pt x="1" y="2388"/>
                  </a:lnTo>
                  <a:lnTo>
                    <a:pt x="2172" y="3582"/>
                  </a:lnTo>
                  <a:lnTo>
                    <a:pt x="2009" y="5807"/>
                  </a:lnTo>
                  <a:lnTo>
                    <a:pt x="3420" y="4342"/>
                  </a:lnTo>
                  <a:lnTo>
                    <a:pt x="5374" y="5645"/>
                  </a:lnTo>
                  <a:lnTo>
                    <a:pt x="4234" y="3474"/>
                  </a:lnTo>
                  <a:lnTo>
                    <a:pt x="5428" y="2171"/>
                  </a:lnTo>
                  <a:lnTo>
                    <a:pt x="3474" y="2171"/>
                  </a:lnTo>
                  <a:lnTo>
                    <a:pt x="23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0"/>
            <p:cNvSpPr/>
            <p:nvPr/>
          </p:nvSpPr>
          <p:spPr>
            <a:xfrm>
              <a:off x="-5839782" y="693969"/>
              <a:ext cx="105540" cy="112908"/>
            </a:xfrm>
            <a:custGeom>
              <a:rect b="b" l="l" r="r" t="t"/>
              <a:pathLst>
                <a:path extrusionOk="0" fill="none" h="5808" w="5429">
                  <a:moveTo>
                    <a:pt x="2335" y="0"/>
                  </a:moveTo>
                  <a:lnTo>
                    <a:pt x="2226" y="2225"/>
                  </a:lnTo>
                  <a:lnTo>
                    <a:pt x="2226" y="2225"/>
                  </a:lnTo>
                  <a:lnTo>
                    <a:pt x="1" y="2388"/>
                  </a:lnTo>
                  <a:lnTo>
                    <a:pt x="2172" y="3582"/>
                  </a:lnTo>
                  <a:lnTo>
                    <a:pt x="2009" y="5807"/>
                  </a:lnTo>
                  <a:lnTo>
                    <a:pt x="3420" y="4342"/>
                  </a:lnTo>
                  <a:lnTo>
                    <a:pt x="5374" y="5645"/>
                  </a:lnTo>
                  <a:lnTo>
                    <a:pt x="4234" y="3474"/>
                  </a:lnTo>
                  <a:lnTo>
                    <a:pt x="5428" y="2171"/>
                  </a:lnTo>
                  <a:lnTo>
                    <a:pt x="5428" y="2171"/>
                  </a:lnTo>
                  <a:lnTo>
                    <a:pt x="3474" y="2171"/>
                  </a:lnTo>
                  <a:lnTo>
                    <a:pt x="233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0"/>
            <p:cNvSpPr/>
            <p:nvPr/>
          </p:nvSpPr>
          <p:spPr>
            <a:xfrm>
              <a:off x="-7109039" y="950344"/>
              <a:ext cx="142456" cy="137188"/>
            </a:xfrm>
            <a:custGeom>
              <a:rect b="b" l="l" r="r" t="t"/>
              <a:pathLst>
                <a:path extrusionOk="0" h="7057" w="7328">
                  <a:moveTo>
                    <a:pt x="3040" y="1"/>
                  </a:moveTo>
                  <a:lnTo>
                    <a:pt x="2823" y="2714"/>
                  </a:lnTo>
                  <a:lnTo>
                    <a:pt x="1" y="3854"/>
                  </a:lnTo>
                  <a:lnTo>
                    <a:pt x="2606" y="4397"/>
                  </a:lnTo>
                  <a:lnTo>
                    <a:pt x="2335" y="7056"/>
                  </a:lnTo>
                  <a:lnTo>
                    <a:pt x="4234" y="4668"/>
                  </a:lnTo>
                  <a:lnTo>
                    <a:pt x="6894" y="5211"/>
                  </a:lnTo>
                  <a:lnTo>
                    <a:pt x="5428" y="3203"/>
                  </a:lnTo>
                  <a:lnTo>
                    <a:pt x="7328" y="869"/>
                  </a:lnTo>
                  <a:lnTo>
                    <a:pt x="7328" y="869"/>
                  </a:lnTo>
                  <a:lnTo>
                    <a:pt x="4505" y="2009"/>
                  </a:lnTo>
                  <a:lnTo>
                    <a:pt x="304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0"/>
            <p:cNvSpPr/>
            <p:nvPr/>
          </p:nvSpPr>
          <p:spPr>
            <a:xfrm>
              <a:off x="-7109039" y="950344"/>
              <a:ext cx="142456" cy="137188"/>
            </a:xfrm>
            <a:custGeom>
              <a:rect b="b" l="l" r="r" t="t"/>
              <a:pathLst>
                <a:path extrusionOk="0" fill="none" h="7057" w="7328">
                  <a:moveTo>
                    <a:pt x="3040" y="1"/>
                  </a:moveTo>
                  <a:lnTo>
                    <a:pt x="2823" y="2714"/>
                  </a:lnTo>
                  <a:lnTo>
                    <a:pt x="1" y="3854"/>
                  </a:lnTo>
                  <a:lnTo>
                    <a:pt x="2606" y="4397"/>
                  </a:lnTo>
                  <a:lnTo>
                    <a:pt x="2335" y="7056"/>
                  </a:lnTo>
                  <a:lnTo>
                    <a:pt x="4234" y="4668"/>
                  </a:lnTo>
                  <a:lnTo>
                    <a:pt x="6894" y="5211"/>
                  </a:lnTo>
                  <a:lnTo>
                    <a:pt x="5428" y="3203"/>
                  </a:lnTo>
                  <a:lnTo>
                    <a:pt x="7328" y="869"/>
                  </a:lnTo>
                  <a:lnTo>
                    <a:pt x="4505" y="2009"/>
                  </a:lnTo>
                  <a:lnTo>
                    <a:pt x="304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0"/>
            <p:cNvSpPr/>
            <p:nvPr/>
          </p:nvSpPr>
          <p:spPr>
            <a:xfrm>
              <a:off x="-6783010" y="824800"/>
              <a:ext cx="151943" cy="132950"/>
            </a:xfrm>
            <a:custGeom>
              <a:rect b="b" l="l" r="r" t="t"/>
              <a:pathLst>
                <a:path extrusionOk="0" h="6839" w="7816">
                  <a:moveTo>
                    <a:pt x="3148" y="0"/>
                  </a:moveTo>
                  <a:lnTo>
                    <a:pt x="2877" y="2605"/>
                  </a:lnTo>
                  <a:lnTo>
                    <a:pt x="0" y="3636"/>
                  </a:lnTo>
                  <a:lnTo>
                    <a:pt x="2660" y="4233"/>
                  </a:lnTo>
                  <a:lnTo>
                    <a:pt x="2388" y="6838"/>
                  </a:lnTo>
                  <a:lnTo>
                    <a:pt x="4342" y="4559"/>
                  </a:lnTo>
                  <a:lnTo>
                    <a:pt x="7002" y="5156"/>
                  </a:lnTo>
                  <a:lnTo>
                    <a:pt x="5536" y="3202"/>
                  </a:lnTo>
                  <a:lnTo>
                    <a:pt x="7816" y="814"/>
                  </a:lnTo>
                  <a:lnTo>
                    <a:pt x="4614" y="1954"/>
                  </a:lnTo>
                  <a:lnTo>
                    <a:pt x="31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0"/>
            <p:cNvSpPr/>
            <p:nvPr/>
          </p:nvSpPr>
          <p:spPr>
            <a:xfrm>
              <a:off x="-6783010" y="824800"/>
              <a:ext cx="151943" cy="132950"/>
            </a:xfrm>
            <a:custGeom>
              <a:rect b="b" l="l" r="r" t="t"/>
              <a:pathLst>
                <a:path extrusionOk="0" fill="none" h="6839" w="7816">
                  <a:moveTo>
                    <a:pt x="3148" y="0"/>
                  </a:moveTo>
                  <a:lnTo>
                    <a:pt x="2877" y="2605"/>
                  </a:lnTo>
                  <a:lnTo>
                    <a:pt x="0" y="3636"/>
                  </a:lnTo>
                  <a:lnTo>
                    <a:pt x="2660" y="4233"/>
                  </a:lnTo>
                  <a:lnTo>
                    <a:pt x="2388" y="6838"/>
                  </a:lnTo>
                  <a:lnTo>
                    <a:pt x="4342" y="4559"/>
                  </a:lnTo>
                  <a:lnTo>
                    <a:pt x="7002" y="5156"/>
                  </a:lnTo>
                  <a:lnTo>
                    <a:pt x="5536" y="3202"/>
                  </a:lnTo>
                  <a:lnTo>
                    <a:pt x="7816" y="814"/>
                  </a:lnTo>
                  <a:lnTo>
                    <a:pt x="4614" y="1954"/>
                  </a:lnTo>
                  <a:lnTo>
                    <a:pt x="314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0"/>
            <p:cNvSpPr/>
            <p:nvPr/>
          </p:nvSpPr>
          <p:spPr>
            <a:xfrm>
              <a:off x="-6382080" y="680245"/>
              <a:ext cx="177273" cy="131900"/>
            </a:xfrm>
            <a:custGeom>
              <a:rect b="b" l="l" r="r" t="t"/>
              <a:pathLst>
                <a:path extrusionOk="0" h="6785" w="9119">
                  <a:moveTo>
                    <a:pt x="4071" y="1"/>
                  </a:moveTo>
                  <a:lnTo>
                    <a:pt x="3582" y="2551"/>
                  </a:lnTo>
                  <a:lnTo>
                    <a:pt x="0" y="3691"/>
                  </a:lnTo>
                  <a:lnTo>
                    <a:pt x="3257" y="4180"/>
                  </a:lnTo>
                  <a:lnTo>
                    <a:pt x="2768" y="6785"/>
                  </a:lnTo>
                  <a:lnTo>
                    <a:pt x="5265" y="4451"/>
                  </a:lnTo>
                  <a:lnTo>
                    <a:pt x="8358" y="5048"/>
                  </a:lnTo>
                  <a:lnTo>
                    <a:pt x="6784" y="3094"/>
                  </a:lnTo>
                  <a:lnTo>
                    <a:pt x="9118" y="923"/>
                  </a:lnTo>
                  <a:lnTo>
                    <a:pt x="5753" y="1900"/>
                  </a:lnTo>
                  <a:lnTo>
                    <a:pt x="412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0"/>
            <p:cNvSpPr/>
            <p:nvPr/>
          </p:nvSpPr>
          <p:spPr>
            <a:xfrm>
              <a:off x="-6382080" y="680245"/>
              <a:ext cx="177273" cy="131900"/>
            </a:xfrm>
            <a:custGeom>
              <a:rect b="b" l="l" r="r" t="t"/>
              <a:pathLst>
                <a:path extrusionOk="0" fill="none" h="6785" w="9119">
                  <a:moveTo>
                    <a:pt x="4071" y="1"/>
                  </a:moveTo>
                  <a:lnTo>
                    <a:pt x="3582" y="2551"/>
                  </a:lnTo>
                  <a:lnTo>
                    <a:pt x="0" y="3691"/>
                  </a:lnTo>
                  <a:lnTo>
                    <a:pt x="3257" y="4180"/>
                  </a:lnTo>
                  <a:lnTo>
                    <a:pt x="2768" y="6785"/>
                  </a:lnTo>
                  <a:lnTo>
                    <a:pt x="5265" y="4451"/>
                  </a:lnTo>
                  <a:lnTo>
                    <a:pt x="8358" y="5048"/>
                  </a:lnTo>
                  <a:lnTo>
                    <a:pt x="6784" y="3094"/>
                  </a:lnTo>
                  <a:lnTo>
                    <a:pt x="9118" y="923"/>
                  </a:lnTo>
                  <a:lnTo>
                    <a:pt x="9118" y="923"/>
                  </a:lnTo>
                  <a:lnTo>
                    <a:pt x="5753" y="1900"/>
                  </a:lnTo>
                  <a:lnTo>
                    <a:pt x="412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0"/>
            <p:cNvSpPr/>
            <p:nvPr/>
          </p:nvSpPr>
          <p:spPr>
            <a:xfrm>
              <a:off x="-6009648" y="595836"/>
              <a:ext cx="130851" cy="119245"/>
            </a:xfrm>
            <a:custGeom>
              <a:rect b="b" l="l" r="r" t="t"/>
              <a:pathLst>
                <a:path extrusionOk="0" h="6134" w="6731">
                  <a:moveTo>
                    <a:pt x="2931" y="1"/>
                  </a:moveTo>
                  <a:lnTo>
                    <a:pt x="2660" y="2334"/>
                  </a:lnTo>
                  <a:lnTo>
                    <a:pt x="1" y="2823"/>
                  </a:lnTo>
                  <a:lnTo>
                    <a:pt x="2552" y="3800"/>
                  </a:lnTo>
                  <a:lnTo>
                    <a:pt x="2280" y="6134"/>
                  </a:lnTo>
                  <a:lnTo>
                    <a:pt x="4017" y="4397"/>
                  </a:lnTo>
                  <a:lnTo>
                    <a:pt x="6405" y="5482"/>
                  </a:lnTo>
                  <a:lnTo>
                    <a:pt x="5102" y="3366"/>
                  </a:lnTo>
                  <a:lnTo>
                    <a:pt x="6731" y="1792"/>
                  </a:lnTo>
                  <a:lnTo>
                    <a:pt x="6731" y="1792"/>
                  </a:lnTo>
                  <a:lnTo>
                    <a:pt x="4288" y="2117"/>
                  </a:lnTo>
                  <a:lnTo>
                    <a:pt x="29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0"/>
            <p:cNvSpPr/>
            <p:nvPr/>
          </p:nvSpPr>
          <p:spPr>
            <a:xfrm>
              <a:off x="-6009648" y="595836"/>
              <a:ext cx="130851" cy="119245"/>
            </a:xfrm>
            <a:custGeom>
              <a:rect b="b" l="l" r="r" t="t"/>
              <a:pathLst>
                <a:path extrusionOk="0" fill="none" h="6134" w="6731">
                  <a:moveTo>
                    <a:pt x="2931" y="1"/>
                  </a:moveTo>
                  <a:lnTo>
                    <a:pt x="2660" y="2334"/>
                  </a:lnTo>
                  <a:lnTo>
                    <a:pt x="2660" y="2334"/>
                  </a:lnTo>
                  <a:lnTo>
                    <a:pt x="1" y="2823"/>
                  </a:lnTo>
                  <a:lnTo>
                    <a:pt x="2552" y="3800"/>
                  </a:lnTo>
                  <a:lnTo>
                    <a:pt x="2280" y="6134"/>
                  </a:lnTo>
                  <a:lnTo>
                    <a:pt x="4017" y="4397"/>
                  </a:lnTo>
                  <a:lnTo>
                    <a:pt x="6405" y="5482"/>
                  </a:lnTo>
                  <a:lnTo>
                    <a:pt x="5102" y="3366"/>
                  </a:lnTo>
                  <a:lnTo>
                    <a:pt x="6731" y="1792"/>
                  </a:lnTo>
                  <a:lnTo>
                    <a:pt x="6731" y="1792"/>
                  </a:lnTo>
                  <a:lnTo>
                    <a:pt x="4288" y="2117"/>
                  </a:lnTo>
                  <a:lnTo>
                    <a:pt x="293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0"/>
            <p:cNvSpPr/>
            <p:nvPr/>
          </p:nvSpPr>
          <p:spPr>
            <a:xfrm>
              <a:off x="-5746936" y="590568"/>
              <a:ext cx="84428" cy="115026"/>
            </a:xfrm>
            <a:custGeom>
              <a:rect b="b" l="l" r="r" t="t"/>
              <a:pathLst>
                <a:path extrusionOk="0" h="5917" w="4343">
                  <a:moveTo>
                    <a:pt x="1629" y="0"/>
                  </a:moveTo>
                  <a:lnTo>
                    <a:pt x="1683" y="2063"/>
                  </a:lnTo>
                  <a:lnTo>
                    <a:pt x="1" y="1846"/>
                  </a:lnTo>
                  <a:lnTo>
                    <a:pt x="1738" y="3365"/>
                  </a:lnTo>
                  <a:lnTo>
                    <a:pt x="1738" y="5482"/>
                  </a:lnTo>
                  <a:lnTo>
                    <a:pt x="2715" y="4342"/>
                  </a:lnTo>
                  <a:lnTo>
                    <a:pt x="4180" y="5916"/>
                  </a:lnTo>
                  <a:lnTo>
                    <a:pt x="3257" y="3691"/>
                  </a:lnTo>
                  <a:lnTo>
                    <a:pt x="3637" y="3582"/>
                  </a:lnTo>
                  <a:lnTo>
                    <a:pt x="4017" y="3420"/>
                  </a:lnTo>
                  <a:lnTo>
                    <a:pt x="4126" y="3257"/>
                  </a:lnTo>
                  <a:lnTo>
                    <a:pt x="4234" y="3094"/>
                  </a:lnTo>
                  <a:lnTo>
                    <a:pt x="4343" y="2768"/>
                  </a:lnTo>
                  <a:lnTo>
                    <a:pt x="3963" y="2551"/>
                  </a:lnTo>
                  <a:lnTo>
                    <a:pt x="3529" y="2443"/>
                  </a:lnTo>
                  <a:lnTo>
                    <a:pt x="3094" y="2334"/>
                  </a:lnTo>
                  <a:lnTo>
                    <a:pt x="2606" y="2280"/>
                  </a:lnTo>
                  <a:lnTo>
                    <a:pt x="16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0"/>
            <p:cNvSpPr/>
            <p:nvPr/>
          </p:nvSpPr>
          <p:spPr>
            <a:xfrm>
              <a:off x="-5746936" y="590568"/>
              <a:ext cx="84428" cy="115026"/>
            </a:xfrm>
            <a:custGeom>
              <a:rect b="b" l="l" r="r" t="t"/>
              <a:pathLst>
                <a:path extrusionOk="0" fill="none" h="5917" w="4343">
                  <a:moveTo>
                    <a:pt x="1629" y="0"/>
                  </a:moveTo>
                  <a:lnTo>
                    <a:pt x="1683" y="2063"/>
                  </a:lnTo>
                  <a:lnTo>
                    <a:pt x="1683" y="2063"/>
                  </a:lnTo>
                  <a:lnTo>
                    <a:pt x="1" y="1846"/>
                  </a:lnTo>
                  <a:lnTo>
                    <a:pt x="1738" y="3365"/>
                  </a:lnTo>
                  <a:lnTo>
                    <a:pt x="1738" y="5482"/>
                  </a:lnTo>
                  <a:lnTo>
                    <a:pt x="2715" y="4342"/>
                  </a:lnTo>
                  <a:lnTo>
                    <a:pt x="4180" y="5916"/>
                  </a:lnTo>
                  <a:lnTo>
                    <a:pt x="3257" y="3691"/>
                  </a:lnTo>
                  <a:lnTo>
                    <a:pt x="3257" y="3691"/>
                  </a:lnTo>
                  <a:lnTo>
                    <a:pt x="3637" y="3582"/>
                  </a:lnTo>
                  <a:lnTo>
                    <a:pt x="4017" y="3420"/>
                  </a:lnTo>
                  <a:lnTo>
                    <a:pt x="4017" y="3420"/>
                  </a:lnTo>
                  <a:lnTo>
                    <a:pt x="4126" y="3257"/>
                  </a:lnTo>
                  <a:lnTo>
                    <a:pt x="4234" y="3094"/>
                  </a:lnTo>
                  <a:lnTo>
                    <a:pt x="4343" y="2768"/>
                  </a:lnTo>
                  <a:lnTo>
                    <a:pt x="4343" y="2768"/>
                  </a:lnTo>
                  <a:lnTo>
                    <a:pt x="3963" y="2551"/>
                  </a:lnTo>
                  <a:lnTo>
                    <a:pt x="3529" y="2443"/>
                  </a:lnTo>
                  <a:lnTo>
                    <a:pt x="3094" y="2334"/>
                  </a:lnTo>
                  <a:lnTo>
                    <a:pt x="2606" y="2280"/>
                  </a:lnTo>
                  <a:lnTo>
                    <a:pt x="162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0"/>
            <p:cNvSpPr/>
            <p:nvPr/>
          </p:nvSpPr>
          <p:spPr>
            <a:xfrm>
              <a:off x="-7354857" y="1334401"/>
              <a:ext cx="132950" cy="141387"/>
            </a:xfrm>
            <a:custGeom>
              <a:rect b="b" l="l" r="r" t="t"/>
              <a:pathLst>
                <a:path extrusionOk="0" h="7273" w="6839">
                  <a:moveTo>
                    <a:pt x="2768" y="0"/>
                  </a:moveTo>
                  <a:lnTo>
                    <a:pt x="2551" y="2714"/>
                  </a:lnTo>
                  <a:lnTo>
                    <a:pt x="0" y="3962"/>
                  </a:lnTo>
                  <a:lnTo>
                    <a:pt x="2442" y="4451"/>
                  </a:lnTo>
                  <a:lnTo>
                    <a:pt x="2225" y="7273"/>
                  </a:lnTo>
                  <a:lnTo>
                    <a:pt x="3962" y="4776"/>
                  </a:lnTo>
                  <a:lnTo>
                    <a:pt x="6459" y="5210"/>
                  </a:lnTo>
                  <a:lnTo>
                    <a:pt x="6459" y="5210"/>
                  </a:lnTo>
                  <a:lnTo>
                    <a:pt x="5047" y="3202"/>
                  </a:lnTo>
                  <a:lnTo>
                    <a:pt x="6839" y="760"/>
                  </a:lnTo>
                  <a:lnTo>
                    <a:pt x="4179" y="2008"/>
                  </a:lnTo>
                  <a:lnTo>
                    <a:pt x="276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0"/>
            <p:cNvSpPr/>
            <p:nvPr/>
          </p:nvSpPr>
          <p:spPr>
            <a:xfrm>
              <a:off x="-7354857" y="1334401"/>
              <a:ext cx="132950" cy="141387"/>
            </a:xfrm>
            <a:custGeom>
              <a:rect b="b" l="l" r="r" t="t"/>
              <a:pathLst>
                <a:path extrusionOk="0" fill="none" h="7273" w="6839">
                  <a:moveTo>
                    <a:pt x="2768" y="0"/>
                  </a:moveTo>
                  <a:lnTo>
                    <a:pt x="2551" y="2714"/>
                  </a:lnTo>
                  <a:lnTo>
                    <a:pt x="0" y="3962"/>
                  </a:lnTo>
                  <a:lnTo>
                    <a:pt x="2442" y="4451"/>
                  </a:lnTo>
                  <a:lnTo>
                    <a:pt x="2225" y="7273"/>
                  </a:lnTo>
                  <a:lnTo>
                    <a:pt x="3962" y="4776"/>
                  </a:lnTo>
                  <a:lnTo>
                    <a:pt x="6459" y="5210"/>
                  </a:lnTo>
                  <a:lnTo>
                    <a:pt x="5047" y="3202"/>
                  </a:lnTo>
                  <a:lnTo>
                    <a:pt x="6839" y="760"/>
                  </a:lnTo>
                  <a:lnTo>
                    <a:pt x="4179" y="2008"/>
                  </a:lnTo>
                  <a:lnTo>
                    <a:pt x="27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0"/>
            <p:cNvSpPr/>
            <p:nvPr/>
          </p:nvSpPr>
          <p:spPr>
            <a:xfrm>
              <a:off x="-7173385" y="1383973"/>
              <a:ext cx="138218" cy="140357"/>
            </a:xfrm>
            <a:custGeom>
              <a:rect b="b" l="l" r="r" t="t"/>
              <a:pathLst>
                <a:path extrusionOk="0" h="7220" w="7110">
                  <a:moveTo>
                    <a:pt x="2931" y="1"/>
                  </a:moveTo>
                  <a:lnTo>
                    <a:pt x="2659" y="2769"/>
                  </a:lnTo>
                  <a:lnTo>
                    <a:pt x="0" y="4017"/>
                  </a:lnTo>
                  <a:lnTo>
                    <a:pt x="2551" y="4451"/>
                  </a:lnTo>
                  <a:lnTo>
                    <a:pt x="2280" y="7219"/>
                  </a:lnTo>
                  <a:lnTo>
                    <a:pt x="2280" y="7219"/>
                  </a:lnTo>
                  <a:lnTo>
                    <a:pt x="4125" y="4723"/>
                  </a:lnTo>
                  <a:lnTo>
                    <a:pt x="6676" y="5211"/>
                  </a:lnTo>
                  <a:lnTo>
                    <a:pt x="5265" y="3203"/>
                  </a:lnTo>
                  <a:lnTo>
                    <a:pt x="7110" y="761"/>
                  </a:lnTo>
                  <a:lnTo>
                    <a:pt x="4342" y="2009"/>
                  </a:lnTo>
                  <a:lnTo>
                    <a:pt x="29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0"/>
            <p:cNvSpPr/>
            <p:nvPr/>
          </p:nvSpPr>
          <p:spPr>
            <a:xfrm>
              <a:off x="-7173385" y="1383973"/>
              <a:ext cx="138218" cy="140357"/>
            </a:xfrm>
            <a:custGeom>
              <a:rect b="b" l="l" r="r" t="t"/>
              <a:pathLst>
                <a:path extrusionOk="0" fill="none" h="7220" w="7110">
                  <a:moveTo>
                    <a:pt x="2931" y="1"/>
                  </a:moveTo>
                  <a:lnTo>
                    <a:pt x="2659" y="2769"/>
                  </a:lnTo>
                  <a:lnTo>
                    <a:pt x="0" y="4017"/>
                  </a:lnTo>
                  <a:lnTo>
                    <a:pt x="2551" y="4451"/>
                  </a:lnTo>
                  <a:lnTo>
                    <a:pt x="2280" y="7219"/>
                  </a:lnTo>
                  <a:lnTo>
                    <a:pt x="4125" y="4723"/>
                  </a:lnTo>
                  <a:lnTo>
                    <a:pt x="6676" y="5211"/>
                  </a:lnTo>
                  <a:lnTo>
                    <a:pt x="5265" y="3203"/>
                  </a:lnTo>
                  <a:lnTo>
                    <a:pt x="7110" y="761"/>
                  </a:lnTo>
                  <a:lnTo>
                    <a:pt x="4342" y="2009"/>
                  </a:lnTo>
                  <a:lnTo>
                    <a:pt x="293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0"/>
            <p:cNvSpPr/>
            <p:nvPr/>
          </p:nvSpPr>
          <p:spPr>
            <a:xfrm>
              <a:off x="-6856863" y="1245774"/>
              <a:ext cx="143506" cy="137169"/>
            </a:xfrm>
            <a:custGeom>
              <a:rect b="b" l="l" r="r" t="t"/>
              <a:pathLst>
                <a:path extrusionOk="0" h="7056" w="7382">
                  <a:moveTo>
                    <a:pt x="3094" y="0"/>
                  </a:moveTo>
                  <a:lnTo>
                    <a:pt x="2822" y="2660"/>
                  </a:lnTo>
                  <a:lnTo>
                    <a:pt x="0" y="3854"/>
                  </a:lnTo>
                  <a:lnTo>
                    <a:pt x="2660" y="4342"/>
                  </a:lnTo>
                  <a:lnTo>
                    <a:pt x="2334" y="7056"/>
                  </a:lnTo>
                  <a:lnTo>
                    <a:pt x="4288" y="4613"/>
                  </a:lnTo>
                  <a:lnTo>
                    <a:pt x="6947" y="5102"/>
                  </a:lnTo>
                  <a:lnTo>
                    <a:pt x="5482" y="3148"/>
                  </a:lnTo>
                  <a:lnTo>
                    <a:pt x="7381" y="814"/>
                  </a:lnTo>
                  <a:lnTo>
                    <a:pt x="4559" y="1954"/>
                  </a:lnTo>
                  <a:lnTo>
                    <a:pt x="309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0"/>
            <p:cNvSpPr/>
            <p:nvPr/>
          </p:nvSpPr>
          <p:spPr>
            <a:xfrm>
              <a:off x="-6856863" y="1245774"/>
              <a:ext cx="143506" cy="137169"/>
            </a:xfrm>
            <a:custGeom>
              <a:rect b="b" l="l" r="r" t="t"/>
              <a:pathLst>
                <a:path extrusionOk="0" fill="none" h="7056" w="7382">
                  <a:moveTo>
                    <a:pt x="3094" y="0"/>
                  </a:moveTo>
                  <a:lnTo>
                    <a:pt x="2822" y="2660"/>
                  </a:lnTo>
                  <a:lnTo>
                    <a:pt x="0" y="3854"/>
                  </a:lnTo>
                  <a:lnTo>
                    <a:pt x="2660" y="4342"/>
                  </a:lnTo>
                  <a:lnTo>
                    <a:pt x="2334" y="7056"/>
                  </a:lnTo>
                  <a:lnTo>
                    <a:pt x="4288" y="4613"/>
                  </a:lnTo>
                  <a:lnTo>
                    <a:pt x="6947" y="5102"/>
                  </a:lnTo>
                  <a:lnTo>
                    <a:pt x="5482" y="3148"/>
                  </a:lnTo>
                  <a:lnTo>
                    <a:pt x="7381" y="814"/>
                  </a:lnTo>
                  <a:lnTo>
                    <a:pt x="4559" y="1954"/>
                  </a:lnTo>
                  <a:lnTo>
                    <a:pt x="309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0"/>
            <p:cNvSpPr/>
            <p:nvPr/>
          </p:nvSpPr>
          <p:spPr>
            <a:xfrm>
              <a:off x="-6518199" y="1102268"/>
              <a:ext cx="196266" cy="139307"/>
            </a:xfrm>
            <a:custGeom>
              <a:rect b="b" l="l" r="r" t="t"/>
              <a:pathLst>
                <a:path extrusionOk="0" h="7166" w="10096">
                  <a:moveTo>
                    <a:pt x="4560" y="1"/>
                  </a:moveTo>
                  <a:lnTo>
                    <a:pt x="3963" y="2715"/>
                  </a:lnTo>
                  <a:lnTo>
                    <a:pt x="1" y="4234"/>
                  </a:lnTo>
                  <a:lnTo>
                    <a:pt x="3583" y="4397"/>
                  </a:lnTo>
                  <a:lnTo>
                    <a:pt x="2932" y="7165"/>
                  </a:lnTo>
                  <a:lnTo>
                    <a:pt x="5700" y="4560"/>
                  </a:lnTo>
                  <a:lnTo>
                    <a:pt x="9119" y="4831"/>
                  </a:lnTo>
                  <a:lnTo>
                    <a:pt x="7436" y="2986"/>
                  </a:lnTo>
                  <a:lnTo>
                    <a:pt x="10096" y="489"/>
                  </a:lnTo>
                  <a:lnTo>
                    <a:pt x="6351" y="1846"/>
                  </a:lnTo>
                  <a:lnTo>
                    <a:pt x="45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0"/>
            <p:cNvSpPr/>
            <p:nvPr/>
          </p:nvSpPr>
          <p:spPr>
            <a:xfrm>
              <a:off x="-6518199" y="1102268"/>
              <a:ext cx="196266" cy="139307"/>
            </a:xfrm>
            <a:custGeom>
              <a:rect b="b" l="l" r="r" t="t"/>
              <a:pathLst>
                <a:path extrusionOk="0" fill="none" h="7166" w="10096">
                  <a:moveTo>
                    <a:pt x="4560" y="1"/>
                  </a:moveTo>
                  <a:lnTo>
                    <a:pt x="3963" y="2715"/>
                  </a:lnTo>
                  <a:lnTo>
                    <a:pt x="3963" y="2715"/>
                  </a:lnTo>
                  <a:lnTo>
                    <a:pt x="1" y="4234"/>
                  </a:lnTo>
                  <a:lnTo>
                    <a:pt x="3583" y="4397"/>
                  </a:lnTo>
                  <a:lnTo>
                    <a:pt x="2932" y="7165"/>
                  </a:lnTo>
                  <a:lnTo>
                    <a:pt x="5700" y="4560"/>
                  </a:lnTo>
                  <a:lnTo>
                    <a:pt x="9119" y="4831"/>
                  </a:lnTo>
                  <a:lnTo>
                    <a:pt x="7436" y="2986"/>
                  </a:lnTo>
                  <a:lnTo>
                    <a:pt x="10096" y="489"/>
                  </a:lnTo>
                  <a:lnTo>
                    <a:pt x="10096" y="489"/>
                  </a:lnTo>
                  <a:lnTo>
                    <a:pt x="6351" y="1846"/>
                  </a:lnTo>
                  <a:lnTo>
                    <a:pt x="456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0"/>
            <p:cNvSpPr/>
            <p:nvPr/>
          </p:nvSpPr>
          <p:spPr>
            <a:xfrm>
              <a:off x="-6101444" y="973555"/>
              <a:ext cx="155131" cy="126632"/>
            </a:xfrm>
            <a:custGeom>
              <a:rect b="b" l="l" r="r" t="t"/>
              <a:pathLst>
                <a:path extrusionOk="0" h="6514" w="7980">
                  <a:moveTo>
                    <a:pt x="3583" y="1"/>
                  </a:moveTo>
                  <a:lnTo>
                    <a:pt x="3203" y="2497"/>
                  </a:lnTo>
                  <a:lnTo>
                    <a:pt x="1" y="3366"/>
                  </a:lnTo>
                  <a:lnTo>
                    <a:pt x="2932" y="4017"/>
                  </a:lnTo>
                  <a:lnTo>
                    <a:pt x="2552" y="6513"/>
                  </a:lnTo>
                  <a:lnTo>
                    <a:pt x="4668" y="4451"/>
                  </a:lnTo>
                  <a:lnTo>
                    <a:pt x="7436" y="5211"/>
                  </a:lnTo>
                  <a:lnTo>
                    <a:pt x="5971" y="3203"/>
                  </a:lnTo>
                  <a:lnTo>
                    <a:pt x="7979" y="1249"/>
                  </a:lnTo>
                  <a:lnTo>
                    <a:pt x="5048" y="1954"/>
                  </a:lnTo>
                  <a:lnTo>
                    <a:pt x="35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0"/>
            <p:cNvSpPr/>
            <p:nvPr/>
          </p:nvSpPr>
          <p:spPr>
            <a:xfrm>
              <a:off x="-6101444" y="973555"/>
              <a:ext cx="155131" cy="126632"/>
            </a:xfrm>
            <a:custGeom>
              <a:rect b="b" l="l" r="r" t="t"/>
              <a:pathLst>
                <a:path extrusionOk="0" fill="none" h="6514" w="7980">
                  <a:moveTo>
                    <a:pt x="3583" y="1"/>
                  </a:moveTo>
                  <a:lnTo>
                    <a:pt x="3203" y="2497"/>
                  </a:lnTo>
                  <a:lnTo>
                    <a:pt x="3203" y="2497"/>
                  </a:lnTo>
                  <a:lnTo>
                    <a:pt x="1" y="3366"/>
                  </a:lnTo>
                  <a:lnTo>
                    <a:pt x="2932" y="4017"/>
                  </a:lnTo>
                  <a:lnTo>
                    <a:pt x="2552" y="6513"/>
                  </a:lnTo>
                  <a:lnTo>
                    <a:pt x="4668" y="4451"/>
                  </a:lnTo>
                  <a:lnTo>
                    <a:pt x="7436" y="5211"/>
                  </a:lnTo>
                  <a:lnTo>
                    <a:pt x="5971" y="3203"/>
                  </a:lnTo>
                  <a:lnTo>
                    <a:pt x="7979" y="1249"/>
                  </a:lnTo>
                  <a:lnTo>
                    <a:pt x="7979" y="1249"/>
                  </a:lnTo>
                  <a:lnTo>
                    <a:pt x="5048" y="1954"/>
                  </a:lnTo>
                  <a:lnTo>
                    <a:pt x="358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0"/>
            <p:cNvSpPr/>
            <p:nvPr/>
          </p:nvSpPr>
          <p:spPr>
            <a:xfrm>
              <a:off x="-5781753" y="919745"/>
              <a:ext cx="104471" cy="113977"/>
            </a:xfrm>
            <a:custGeom>
              <a:rect b="b" l="l" r="r" t="t"/>
              <a:pathLst>
                <a:path extrusionOk="0" h="5863" w="5374">
                  <a:moveTo>
                    <a:pt x="2280" y="1"/>
                  </a:moveTo>
                  <a:lnTo>
                    <a:pt x="2172" y="2226"/>
                  </a:lnTo>
                  <a:lnTo>
                    <a:pt x="1" y="2443"/>
                  </a:lnTo>
                  <a:lnTo>
                    <a:pt x="2117" y="3583"/>
                  </a:lnTo>
                  <a:lnTo>
                    <a:pt x="2009" y="5862"/>
                  </a:lnTo>
                  <a:lnTo>
                    <a:pt x="3366" y="4343"/>
                  </a:lnTo>
                  <a:lnTo>
                    <a:pt x="5320" y="5591"/>
                  </a:lnTo>
                  <a:lnTo>
                    <a:pt x="4180" y="3474"/>
                  </a:lnTo>
                  <a:lnTo>
                    <a:pt x="5374" y="2117"/>
                  </a:lnTo>
                  <a:lnTo>
                    <a:pt x="4397" y="2117"/>
                  </a:lnTo>
                  <a:lnTo>
                    <a:pt x="3420" y="2172"/>
                  </a:lnTo>
                  <a:lnTo>
                    <a:pt x="22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0"/>
            <p:cNvSpPr/>
            <p:nvPr/>
          </p:nvSpPr>
          <p:spPr>
            <a:xfrm>
              <a:off x="-5781753" y="919745"/>
              <a:ext cx="104471" cy="113977"/>
            </a:xfrm>
            <a:custGeom>
              <a:rect b="b" l="l" r="r" t="t"/>
              <a:pathLst>
                <a:path extrusionOk="0" fill="none" h="5863" w="5374">
                  <a:moveTo>
                    <a:pt x="2280" y="1"/>
                  </a:moveTo>
                  <a:lnTo>
                    <a:pt x="2172" y="2226"/>
                  </a:lnTo>
                  <a:lnTo>
                    <a:pt x="2172" y="2226"/>
                  </a:lnTo>
                  <a:lnTo>
                    <a:pt x="1" y="2443"/>
                  </a:lnTo>
                  <a:lnTo>
                    <a:pt x="2117" y="3583"/>
                  </a:lnTo>
                  <a:lnTo>
                    <a:pt x="2009" y="5862"/>
                  </a:lnTo>
                  <a:lnTo>
                    <a:pt x="3366" y="4343"/>
                  </a:lnTo>
                  <a:lnTo>
                    <a:pt x="5320" y="5591"/>
                  </a:lnTo>
                  <a:lnTo>
                    <a:pt x="4180" y="3474"/>
                  </a:lnTo>
                  <a:lnTo>
                    <a:pt x="5374" y="2117"/>
                  </a:lnTo>
                  <a:lnTo>
                    <a:pt x="5374" y="2117"/>
                  </a:lnTo>
                  <a:lnTo>
                    <a:pt x="4397" y="2117"/>
                  </a:lnTo>
                  <a:lnTo>
                    <a:pt x="3420" y="2172"/>
                  </a:lnTo>
                  <a:lnTo>
                    <a:pt x="228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0"/>
            <p:cNvSpPr/>
            <p:nvPr/>
          </p:nvSpPr>
          <p:spPr>
            <a:xfrm>
              <a:off x="-7046792" y="1194063"/>
              <a:ext cx="142456" cy="138238"/>
            </a:xfrm>
            <a:custGeom>
              <a:rect b="b" l="l" r="r" t="t"/>
              <a:pathLst>
                <a:path extrusionOk="0" h="7111" w="7328">
                  <a:moveTo>
                    <a:pt x="3040" y="1"/>
                  </a:moveTo>
                  <a:lnTo>
                    <a:pt x="2769" y="2714"/>
                  </a:lnTo>
                  <a:lnTo>
                    <a:pt x="1" y="3908"/>
                  </a:lnTo>
                  <a:lnTo>
                    <a:pt x="2606" y="4397"/>
                  </a:lnTo>
                  <a:lnTo>
                    <a:pt x="2335" y="7111"/>
                  </a:lnTo>
                  <a:lnTo>
                    <a:pt x="2335" y="7111"/>
                  </a:lnTo>
                  <a:lnTo>
                    <a:pt x="4234" y="4668"/>
                  </a:lnTo>
                  <a:lnTo>
                    <a:pt x="6839" y="5157"/>
                  </a:lnTo>
                  <a:lnTo>
                    <a:pt x="6839" y="5157"/>
                  </a:lnTo>
                  <a:lnTo>
                    <a:pt x="5428" y="3203"/>
                  </a:lnTo>
                  <a:lnTo>
                    <a:pt x="7328" y="815"/>
                  </a:lnTo>
                  <a:lnTo>
                    <a:pt x="4506" y="1955"/>
                  </a:lnTo>
                  <a:lnTo>
                    <a:pt x="304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0"/>
            <p:cNvSpPr/>
            <p:nvPr/>
          </p:nvSpPr>
          <p:spPr>
            <a:xfrm>
              <a:off x="-7046792" y="1194063"/>
              <a:ext cx="142456" cy="138238"/>
            </a:xfrm>
            <a:custGeom>
              <a:rect b="b" l="l" r="r" t="t"/>
              <a:pathLst>
                <a:path extrusionOk="0" fill="none" h="7111" w="7328">
                  <a:moveTo>
                    <a:pt x="3040" y="1"/>
                  </a:moveTo>
                  <a:lnTo>
                    <a:pt x="2769" y="2714"/>
                  </a:lnTo>
                  <a:lnTo>
                    <a:pt x="1" y="3908"/>
                  </a:lnTo>
                  <a:lnTo>
                    <a:pt x="2606" y="4397"/>
                  </a:lnTo>
                  <a:lnTo>
                    <a:pt x="2335" y="7111"/>
                  </a:lnTo>
                  <a:lnTo>
                    <a:pt x="4234" y="4668"/>
                  </a:lnTo>
                  <a:lnTo>
                    <a:pt x="6839" y="5157"/>
                  </a:lnTo>
                  <a:lnTo>
                    <a:pt x="5428" y="3203"/>
                  </a:lnTo>
                  <a:lnTo>
                    <a:pt x="7328" y="815"/>
                  </a:lnTo>
                  <a:lnTo>
                    <a:pt x="4506" y="1955"/>
                  </a:lnTo>
                  <a:lnTo>
                    <a:pt x="304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0"/>
            <p:cNvSpPr/>
            <p:nvPr/>
          </p:nvSpPr>
          <p:spPr>
            <a:xfrm>
              <a:off x="-6721813" y="1063232"/>
              <a:ext cx="150893" cy="134019"/>
            </a:xfrm>
            <a:custGeom>
              <a:rect b="b" l="l" r="r" t="t"/>
              <a:pathLst>
                <a:path extrusionOk="0" h="6894" w="7762">
                  <a:moveTo>
                    <a:pt x="3148" y="1"/>
                  </a:moveTo>
                  <a:lnTo>
                    <a:pt x="2822" y="2606"/>
                  </a:lnTo>
                  <a:lnTo>
                    <a:pt x="0" y="3746"/>
                  </a:lnTo>
                  <a:lnTo>
                    <a:pt x="2660" y="4234"/>
                  </a:lnTo>
                  <a:lnTo>
                    <a:pt x="2334" y="6894"/>
                  </a:lnTo>
                  <a:lnTo>
                    <a:pt x="4288" y="4614"/>
                  </a:lnTo>
                  <a:lnTo>
                    <a:pt x="6947" y="5157"/>
                  </a:lnTo>
                  <a:lnTo>
                    <a:pt x="5482" y="3149"/>
                  </a:lnTo>
                  <a:lnTo>
                    <a:pt x="7761" y="761"/>
                  </a:lnTo>
                  <a:lnTo>
                    <a:pt x="4613" y="1955"/>
                  </a:lnTo>
                  <a:lnTo>
                    <a:pt x="31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0"/>
            <p:cNvSpPr/>
            <p:nvPr/>
          </p:nvSpPr>
          <p:spPr>
            <a:xfrm>
              <a:off x="-6721813" y="1063232"/>
              <a:ext cx="150893" cy="134019"/>
            </a:xfrm>
            <a:custGeom>
              <a:rect b="b" l="l" r="r" t="t"/>
              <a:pathLst>
                <a:path extrusionOk="0" fill="none" h="6894" w="7762">
                  <a:moveTo>
                    <a:pt x="3148" y="1"/>
                  </a:moveTo>
                  <a:lnTo>
                    <a:pt x="2822" y="2606"/>
                  </a:lnTo>
                  <a:lnTo>
                    <a:pt x="0" y="3746"/>
                  </a:lnTo>
                  <a:lnTo>
                    <a:pt x="2660" y="4234"/>
                  </a:lnTo>
                  <a:lnTo>
                    <a:pt x="2334" y="6894"/>
                  </a:lnTo>
                  <a:lnTo>
                    <a:pt x="4288" y="4614"/>
                  </a:lnTo>
                  <a:lnTo>
                    <a:pt x="6947" y="5157"/>
                  </a:lnTo>
                  <a:lnTo>
                    <a:pt x="5482" y="3149"/>
                  </a:lnTo>
                  <a:lnTo>
                    <a:pt x="7761" y="761"/>
                  </a:lnTo>
                  <a:lnTo>
                    <a:pt x="4613" y="1955"/>
                  </a:lnTo>
                  <a:lnTo>
                    <a:pt x="314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0"/>
            <p:cNvSpPr/>
            <p:nvPr/>
          </p:nvSpPr>
          <p:spPr>
            <a:xfrm>
              <a:off x="-6323002" y="912358"/>
              <a:ext cx="177273" cy="134019"/>
            </a:xfrm>
            <a:custGeom>
              <a:rect b="b" l="l" r="r" t="t"/>
              <a:pathLst>
                <a:path extrusionOk="0" h="6894" w="9119">
                  <a:moveTo>
                    <a:pt x="4125" y="1"/>
                  </a:moveTo>
                  <a:lnTo>
                    <a:pt x="4071" y="55"/>
                  </a:lnTo>
                  <a:lnTo>
                    <a:pt x="3583" y="2660"/>
                  </a:lnTo>
                  <a:lnTo>
                    <a:pt x="1" y="3854"/>
                  </a:lnTo>
                  <a:lnTo>
                    <a:pt x="3257" y="4234"/>
                  </a:lnTo>
                  <a:lnTo>
                    <a:pt x="2768" y="6893"/>
                  </a:lnTo>
                  <a:lnTo>
                    <a:pt x="2768" y="6893"/>
                  </a:lnTo>
                  <a:lnTo>
                    <a:pt x="5265" y="4560"/>
                  </a:lnTo>
                  <a:lnTo>
                    <a:pt x="8359" y="5048"/>
                  </a:lnTo>
                  <a:lnTo>
                    <a:pt x="6730" y="3149"/>
                  </a:lnTo>
                  <a:lnTo>
                    <a:pt x="9118" y="923"/>
                  </a:lnTo>
                  <a:lnTo>
                    <a:pt x="5753" y="1955"/>
                  </a:lnTo>
                  <a:lnTo>
                    <a:pt x="412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0"/>
            <p:cNvSpPr/>
            <p:nvPr/>
          </p:nvSpPr>
          <p:spPr>
            <a:xfrm>
              <a:off x="-6323002" y="912358"/>
              <a:ext cx="177273" cy="134019"/>
            </a:xfrm>
            <a:custGeom>
              <a:rect b="b" l="l" r="r" t="t"/>
              <a:pathLst>
                <a:path extrusionOk="0" fill="none" h="6894" w="9119">
                  <a:moveTo>
                    <a:pt x="4071" y="55"/>
                  </a:moveTo>
                  <a:lnTo>
                    <a:pt x="3583" y="2660"/>
                  </a:lnTo>
                  <a:lnTo>
                    <a:pt x="3583" y="2660"/>
                  </a:lnTo>
                  <a:lnTo>
                    <a:pt x="1" y="3854"/>
                  </a:lnTo>
                  <a:lnTo>
                    <a:pt x="3257" y="4234"/>
                  </a:lnTo>
                  <a:lnTo>
                    <a:pt x="2768" y="6893"/>
                  </a:lnTo>
                  <a:lnTo>
                    <a:pt x="5265" y="4560"/>
                  </a:lnTo>
                  <a:lnTo>
                    <a:pt x="8359" y="5048"/>
                  </a:lnTo>
                  <a:lnTo>
                    <a:pt x="6730" y="3149"/>
                  </a:lnTo>
                  <a:lnTo>
                    <a:pt x="9118" y="923"/>
                  </a:lnTo>
                  <a:lnTo>
                    <a:pt x="9118" y="923"/>
                  </a:lnTo>
                  <a:lnTo>
                    <a:pt x="5753" y="1955"/>
                  </a:lnTo>
                  <a:lnTo>
                    <a:pt x="412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0"/>
            <p:cNvSpPr/>
            <p:nvPr/>
          </p:nvSpPr>
          <p:spPr>
            <a:xfrm>
              <a:off x="-5951620" y="824800"/>
              <a:ext cx="129801" cy="119226"/>
            </a:xfrm>
            <a:custGeom>
              <a:rect b="b" l="l" r="r" t="t"/>
              <a:pathLst>
                <a:path extrusionOk="0" h="6133" w="6677">
                  <a:moveTo>
                    <a:pt x="2877" y="0"/>
                  </a:moveTo>
                  <a:lnTo>
                    <a:pt x="2924" y="69"/>
                  </a:lnTo>
                  <a:lnTo>
                    <a:pt x="2932" y="0"/>
                  </a:lnTo>
                  <a:close/>
                  <a:moveTo>
                    <a:pt x="2924" y="69"/>
                  </a:moveTo>
                  <a:lnTo>
                    <a:pt x="2660" y="2334"/>
                  </a:lnTo>
                  <a:lnTo>
                    <a:pt x="1" y="2877"/>
                  </a:lnTo>
                  <a:lnTo>
                    <a:pt x="2497" y="3799"/>
                  </a:lnTo>
                  <a:lnTo>
                    <a:pt x="2226" y="6133"/>
                  </a:lnTo>
                  <a:lnTo>
                    <a:pt x="4017" y="4396"/>
                  </a:lnTo>
                  <a:lnTo>
                    <a:pt x="6351" y="5373"/>
                  </a:lnTo>
                  <a:lnTo>
                    <a:pt x="5048" y="3311"/>
                  </a:lnTo>
                  <a:lnTo>
                    <a:pt x="6676" y="1682"/>
                  </a:lnTo>
                  <a:lnTo>
                    <a:pt x="4234" y="2008"/>
                  </a:lnTo>
                  <a:lnTo>
                    <a:pt x="2924" y="6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0"/>
            <p:cNvSpPr/>
            <p:nvPr/>
          </p:nvSpPr>
          <p:spPr>
            <a:xfrm>
              <a:off x="-5951620" y="824800"/>
              <a:ext cx="129801" cy="119226"/>
            </a:xfrm>
            <a:custGeom>
              <a:rect b="b" l="l" r="r" t="t"/>
              <a:pathLst>
                <a:path extrusionOk="0" fill="none" h="6133" w="6677">
                  <a:moveTo>
                    <a:pt x="2932" y="0"/>
                  </a:moveTo>
                  <a:lnTo>
                    <a:pt x="2660" y="2334"/>
                  </a:lnTo>
                  <a:lnTo>
                    <a:pt x="2660" y="2334"/>
                  </a:lnTo>
                  <a:lnTo>
                    <a:pt x="1" y="2877"/>
                  </a:lnTo>
                  <a:lnTo>
                    <a:pt x="2497" y="3799"/>
                  </a:lnTo>
                  <a:lnTo>
                    <a:pt x="2226" y="6133"/>
                  </a:lnTo>
                  <a:lnTo>
                    <a:pt x="4017" y="4396"/>
                  </a:lnTo>
                  <a:lnTo>
                    <a:pt x="6351" y="5373"/>
                  </a:lnTo>
                  <a:lnTo>
                    <a:pt x="5048" y="3311"/>
                  </a:lnTo>
                  <a:lnTo>
                    <a:pt x="6676" y="1682"/>
                  </a:lnTo>
                  <a:lnTo>
                    <a:pt x="6676" y="1682"/>
                  </a:lnTo>
                  <a:lnTo>
                    <a:pt x="4234" y="2008"/>
                  </a:lnTo>
                  <a:lnTo>
                    <a:pt x="287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0"/>
            <p:cNvSpPr/>
            <p:nvPr/>
          </p:nvSpPr>
          <p:spPr>
            <a:xfrm>
              <a:off x="-5689957" y="814245"/>
              <a:ext cx="83378" cy="113957"/>
            </a:xfrm>
            <a:custGeom>
              <a:rect b="b" l="l" r="r" t="t"/>
              <a:pathLst>
                <a:path extrusionOk="0" h="5862" w="4289">
                  <a:moveTo>
                    <a:pt x="1575" y="0"/>
                  </a:moveTo>
                  <a:lnTo>
                    <a:pt x="1683" y="2063"/>
                  </a:lnTo>
                  <a:lnTo>
                    <a:pt x="1" y="1900"/>
                  </a:lnTo>
                  <a:lnTo>
                    <a:pt x="1683" y="3365"/>
                  </a:lnTo>
                  <a:lnTo>
                    <a:pt x="1737" y="5482"/>
                  </a:lnTo>
                  <a:lnTo>
                    <a:pt x="2660" y="4288"/>
                  </a:lnTo>
                  <a:lnTo>
                    <a:pt x="4180" y="5862"/>
                  </a:lnTo>
                  <a:lnTo>
                    <a:pt x="3203" y="3637"/>
                  </a:lnTo>
                  <a:lnTo>
                    <a:pt x="3583" y="3474"/>
                  </a:lnTo>
                  <a:lnTo>
                    <a:pt x="3963" y="3311"/>
                  </a:lnTo>
                  <a:lnTo>
                    <a:pt x="4071" y="3202"/>
                  </a:lnTo>
                  <a:lnTo>
                    <a:pt x="4180" y="3040"/>
                  </a:lnTo>
                  <a:lnTo>
                    <a:pt x="4288" y="2660"/>
                  </a:lnTo>
                  <a:lnTo>
                    <a:pt x="3908" y="2497"/>
                  </a:lnTo>
                  <a:lnTo>
                    <a:pt x="3474" y="2388"/>
                  </a:lnTo>
                  <a:lnTo>
                    <a:pt x="3040" y="2280"/>
                  </a:lnTo>
                  <a:lnTo>
                    <a:pt x="2606" y="2225"/>
                  </a:lnTo>
                  <a:lnTo>
                    <a:pt x="15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0"/>
            <p:cNvSpPr/>
            <p:nvPr/>
          </p:nvSpPr>
          <p:spPr>
            <a:xfrm>
              <a:off x="-5689957" y="814245"/>
              <a:ext cx="83378" cy="113957"/>
            </a:xfrm>
            <a:custGeom>
              <a:rect b="b" l="l" r="r" t="t"/>
              <a:pathLst>
                <a:path extrusionOk="0" fill="none" h="5862" w="4289">
                  <a:moveTo>
                    <a:pt x="1575" y="0"/>
                  </a:moveTo>
                  <a:lnTo>
                    <a:pt x="1683" y="2063"/>
                  </a:lnTo>
                  <a:lnTo>
                    <a:pt x="1683" y="2063"/>
                  </a:lnTo>
                  <a:lnTo>
                    <a:pt x="1" y="1900"/>
                  </a:lnTo>
                  <a:lnTo>
                    <a:pt x="1683" y="3365"/>
                  </a:lnTo>
                  <a:lnTo>
                    <a:pt x="1737" y="5482"/>
                  </a:lnTo>
                  <a:lnTo>
                    <a:pt x="2660" y="4288"/>
                  </a:lnTo>
                  <a:lnTo>
                    <a:pt x="4180" y="5862"/>
                  </a:lnTo>
                  <a:lnTo>
                    <a:pt x="3203" y="3637"/>
                  </a:lnTo>
                  <a:lnTo>
                    <a:pt x="3203" y="3637"/>
                  </a:lnTo>
                  <a:lnTo>
                    <a:pt x="3583" y="3474"/>
                  </a:lnTo>
                  <a:lnTo>
                    <a:pt x="3963" y="3311"/>
                  </a:lnTo>
                  <a:lnTo>
                    <a:pt x="3963" y="3311"/>
                  </a:lnTo>
                  <a:lnTo>
                    <a:pt x="4071" y="3202"/>
                  </a:lnTo>
                  <a:lnTo>
                    <a:pt x="4180" y="3040"/>
                  </a:lnTo>
                  <a:lnTo>
                    <a:pt x="4288" y="2660"/>
                  </a:lnTo>
                  <a:lnTo>
                    <a:pt x="4288" y="2660"/>
                  </a:lnTo>
                  <a:lnTo>
                    <a:pt x="3908" y="2497"/>
                  </a:lnTo>
                  <a:lnTo>
                    <a:pt x="3474" y="2388"/>
                  </a:lnTo>
                  <a:lnTo>
                    <a:pt x="3040" y="2280"/>
                  </a:lnTo>
                  <a:lnTo>
                    <a:pt x="2606" y="2225"/>
                  </a:lnTo>
                  <a:lnTo>
                    <a:pt x="157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0"/>
            <p:cNvSpPr/>
            <p:nvPr/>
          </p:nvSpPr>
          <p:spPr>
            <a:xfrm>
              <a:off x="-7291561" y="1582338"/>
              <a:ext cx="131900" cy="142456"/>
            </a:xfrm>
            <a:custGeom>
              <a:rect b="b" l="l" r="r" t="t"/>
              <a:pathLst>
                <a:path extrusionOk="0" h="7328" w="6785">
                  <a:moveTo>
                    <a:pt x="2768" y="0"/>
                  </a:moveTo>
                  <a:lnTo>
                    <a:pt x="2551" y="2823"/>
                  </a:lnTo>
                  <a:lnTo>
                    <a:pt x="0" y="4071"/>
                  </a:lnTo>
                  <a:lnTo>
                    <a:pt x="2443" y="4559"/>
                  </a:lnTo>
                  <a:lnTo>
                    <a:pt x="2226" y="7327"/>
                  </a:lnTo>
                  <a:lnTo>
                    <a:pt x="2226" y="7327"/>
                  </a:lnTo>
                  <a:lnTo>
                    <a:pt x="3962" y="4776"/>
                  </a:lnTo>
                  <a:lnTo>
                    <a:pt x="6459" y="5265"/>
                  </a:lnTo>
                  <a:lnTo>
                    <a:pt x="5048" y="3257"/>
                  </a:lnTo>
                  <a:lnTo>
                    <a:pt x="6785" y="760"/>
                  </a:lnTo>
                  <a:lnTo>
                    <a:pt x="4180" y="2009"/>
                  </a:lnTo>
                  <a:lnTo>
                    <a:pt x="276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0"/>
            <p:cNvSpPr/>
            <p:nvPr/>
          </p:nvSpPr>
          <p:spPr>
            <a:xfrm>
              <a:off x="-7291561" y="1582338"/>
              <a:ext cx="131900" cy="142456"/>
            </a:xfrm>
            <a:custGeom>
              <a:rect b="b" l="l" r="r" t="t"/>
              <a:pathLst>
                <a:path extrusionOk="0" fill="none" h="7328" w="6785">
                  <a:moveTo>
                    <a:pt x="2768" y="0"/>
                  </a:moveTo>
                  <a:lnTo>
                    <a:pt x="2551" y="2823"/>
                  </a:lnTo>
                  <a:lnTo>
                    <a:pt x="0" y="4071"/>
                  </a:lnTo>
                  <a:lnTo>
                    <a:pt x="2443" y="4559"/>
                  </a:lnTo>
                  <a:lnTo>
                    <a:pt x="2226" y="7327"/>
                  </a:lnTo>
                  <a:lnTo>
                    <a:pt x="3962" y="4776"/>
                  </a:lnTo>
                  <a:lnTo>
                    <a:pt x="6459" y="5265"/>
                  </a:lnTo>
                  <a:lnTo>
                    <a:pt x="5048" y="3257"/>
                  </a:lnTo>
                  <a:lnTo>
                    <a:pt x="6785" y="760"/>
                  </a:lnTo>
                  <a:lnTo>
                    <a:pt x="4180" y="2009"/>
                  </a:lnTo>
                  <a:lnTo>
                    <a:pt x="276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0"/>
            <p:cNvSpPr/>
            <p:nvPr/>
          </p:nvSpPr>
          <p:spPr>
            <a:xfrm>
              <a:off x="-7111138" y="1629811"/>
              <a:ext cx="138238" cy="141407"/>
            </a:xfrm>
            <a:custGeom>
              <a:rect b="b" l="l" r="r" t="t"/>
              <a:pathLst>
                <a:path extrusionOk="0" h="7274" w="7111">
                  <a:moveTo>
                    <a:pt x="2931" y="1"/>
                  </a:moveTo>
                  <a:lnTo>
                    <a:pt x="2714" y="2769"/>
                  </a:lnTo>
                  <a:lnTo>
                    <a:pt x="0" y="4071"/>
                  </a:lnTo>
                  <a:lnTo>
                    <a:pt x="2551" y="4505"/>
                  </a:lnTo>
                  <a:lnTo>
                    <a:pt x="2334" y="7273"/>
                  </a:lnTo>
                  <a:lnTo>
                    <a:pt x="4125" y="4777"/>
                  </a:lnTo>
                  <a:lnTo>
                    <a:pt x="6676" y="5157"/>
                  </a:lnTo>
                  <a:lnTo>
                    <a:pt x="5265" y="3203"/>
                  </a:lnTo>
                  <a:lnTo>
                    <a:pt x="7110" y="706"/>
                  </a:lnTo>
                  <a:lnTo>
                    <a:pt x="4342" y="2009"/>
                  </a:lnTo>
                  <a:lnTo>
                    <a:pt x="29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0"/>
            <p:cNvSpPr/>
            <p:nvPr/>
          </p:nvSpPr>
          <p:spPr>
            <a:xfrm>
              <a:off x="-7111138" y="1629811"/>
              <a:ext cx="138238" cy="141407"/>
            </a:xfrm>
            <a:custGeom>
              <a:rect b="b" l="l" r="r" t="t"/>
              <a:pathLst>
                <a:path extrusionOk="0" fill="none" h="7274" w="7111">
                  <a:moveTo>
                    <a:pt x="2931" y="1"/>
                  </a:moveTo>
                  <a:lnTo>
                    <a:pt x="2714" y="2769"/>
                  </a:lnTo>
                  <a:lnTo>
                    <a:pt x="0" y="4071"/>
                  </a:lnTo>
                  <a:lnTo>
                    <a:pt x="2551" y="4505"/>
                  </a:lnTo>
                  <a:lnTo>
                    <a:pt x="2334" y="7273"/>
                  </a:lnTo>
                  <a:lnTo>
                    <a:pt x="4125" y="4777"/>
                  </a:lnTo>
                  <a:lnTo>
                    <a:pt x="6676" y="5157"/>
                  </a:lnTo>
                  <a:lnTo>
                    <a:pt x="5265" y="3203"/>
                  </a:lnTo>
                  <a:lnTo>
                    <a:pt x="7110" y="706"/>
                  </a:lnTo>
                  <a:lnTo>
                    <a:pt x="4342" y="2009"/>
                  </a:lnTo>
                  <a:lnTo>
                    <a:pt x="293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0"/>
            <p:cNvSpPr/>
            <p:nvPr/>
          </p:nvSpPr>
          <p:spPr>
            <a:xfrm>
              <a:off x="-6795685" y="1487374"/>
              <a:ext cx="143526" cy="137188"/>
            </a:xfrm>
            <a:custGeom>
              <a:rect b="b" l="l" r="r" t="t"/>
              <a:pathLst>
                <a:path extrusionOk="0" h="7057" w="7383">
                  <a:moveTo>
                    <a:pt x="3095" y="1"/>
                  </a:moveTo>
                  <a:lnTo>
                    <a:pt x="2823" y="2660"/>
                  </a:lnTo>
                  <a:lnTo>
                    <a:pt x="1" y="3908"/>
                  </a:lnTo>
                  <a:lnTo>
                    <a:pt x="2660" y="4343"/>
                  </a:lnTo>
                  <a:lnTo>
                    <a:pt x="2389" y="7056"/>
                  </a:lnTo>
                  <a:lnTo>
                    <a:pt x="4289" y="4614"/>
                  </a:lnTo>
                  <a:lnTo>
                    <a:pt x="6948" y="5048"/>
                  </a:lnTo>
                  <a:lnTo>
                    <a:pt x="5483" y="3149"/>
                  </a:lnTo>
                  <a:lnTo>
                    <a:pt x="7382" y="706"/>
                  </a:lnTo>
                  <a:lnTo>
                    <a:pt x="4560" y="1900"/>
                  </a:lnTo>
                  <a:lnTo>
                    <a:pt x="30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0"/>
            <p:cNvSpPr/>
            <p:nvPr/>
          </p:nvSpPr>
          <p:spPr>
            <a:xfrm>
              <a:off x="-6795685" y="1487374"/>
              <a:ext cx="143526" cy="137188"/>
            </a:xfrm>
            <a:custGeom>
              <a:rect b="b" l="l" r="r" t="t"/>
              <a:pathLst>
                <a:path extrusionOk="0" fill="none" h="7057" w="7383">
                  <a:moveTo>
                    <a:pt x="3095" y="1"/>
                  </a:moveTo>
                  <a:lnTo>
                    <a:pt x="2823" y="2660"/>
                  </a:lnTo>
                  <a:lnTo>
                    <a:pt x="1" y="3908"/>
                  </a:lnTo>
                  <a:lnTo>
                    <a:pt x="2660" y="4343"/>
                  </a:lnTo>
                  <a:lnTo>
                    <a:pt x="2389" y="7056"/>
                  </a:lnTo>
                  <a:lnTo>
                    <a:pt x="4289" y="4614"/>
                  </a:lnTo>
                  <a:lnTo>
                    <a:pt x="6948" y="5048"/>
                  </a:lnTo>
                  <a:lnTo>
                    <a:pt x="5483" y="3149"/>
                  </a:lnTo>
                  <a:lnTo>
                    <a:pt x="7382" y="706"/>
                  </a:lnTo>
                  <a:lnTo>
                    <a:pt x="4560" y="1900"/>
                  </a:lnTo>
                  <a:lnTo>
                    <a:pt x="309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0"/>
            <p:cNvSpPr/>
            <p:nvPr/>
          </p:nvSpPr>
          <p:spPr>
            <a:xfrm>
              <a:off x="-6458051" y="1338619"/>
              <a:ext cx="195216" cy="139288"/>
            </a:xfrm>
            <a:custGeom>
              <a:rect b="b" l="l" r="r" t="t"/>
              <a:pathLst>
                <a:path extrusionOk="0" h="7165" w="10042">
                  <a:moveTo>
                    <a:pt x="4559" y="0"/>
                  </a:moveTo>
                  <a:lnTo>
                    <a:pt x="3962" y="2714"/>
                  </a:lnTo>
                  <a:lnTo>
                    <a:pt x="1" y="4288"/>
                  </a:lnTo>
                  <a:lnTo>
                    <a:pt x="3583" y="4451"/>
                  </a:lnTo>
                  <a:lnTo>
                    <a:pt x="2931" y="7164"/>
                  </a:lnTo>
                  <a:lnTo>
                    <a:pt x="2931" y="7164"/>
                  </a:lnTo>
                  <a:lnTo>
                    <a:pt x="5699" y="4559"/>
                  </a:lnTo>
                  <a:lnTo>
                    <a:pt x="9118" y="4776"/>
                  </a:lnTo>
                  <a:lnTo>
                    <a:pt x="7382" y="2931"/>
                  </a:lnTo>
                  <a:lnTo>
                    <a:pt x="10041" y="434"/>
                  </a:lnTo>
                  <a:lnTo>
                    <a:pt x="6296" y="1791"/>
                  </a:lnTo>
                  <a:lnTo>
                    <a:pt x="455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0"/>
            <p:cNvSpPr/>
            <p:nvPr/>
          </p:nvSpPr>
          <p:spPr>
            <a:xfrm>
              <a:off x="-6458051" y="1338619"/>
              <a:ext cx="195216" cy="139288"/>
            </a:xfrm>
            <a:custGeom>
              <a:rect b="b" l="l" r="r" t="t"/>
              <a:pathLst>
                <a:path extrusionOk="0" fill="none" h="7165" w="10042">
                  <a:moveTo>
                    <a:pt x="4559" y="0"/>
                  </a:moveTo>
                  <a:lnTo>
                    <a:pt x="3962" y="2714"/>
                  </a:lnTo>
                  <a:lnTo>
                    <a:pt x="3962" y="2714"/>
                  </a:lnTo>
                  <a:lnTo>
                    <a:pt x="1" y="4288"/>
                  </a:lnTo>
                  <a:lnTo>
                    <a:pt x="3583" y="4451"/>
                  </a:lnTo>
                  <a:lnTo>
                    <a:pt x="2931" y="7164"/>
                  </a:lnTo>
                  <a:lnTo>
                    <a:pt x="5699" y="4559"/>
                  </a:lnTo>
                  <a:lnTo>
                    <a:pt x="9118" y="4776"/>
                  </a:lnTo>
                  <a:lnTo>
                    <a:pt x="7382" y="2931"/>
                  </a:lnTo>
                  <a:lnTo>
                    <a:pt x="10041" y="434"/>
                  </a:lnTo>
                  <a:lnTo>
                    <a:pt x="10041" y="434"/>
                  </a:lnTo>
                  <a:lnTo>
                    <a:pt x="6296" y="1791"/>
                  </a:lnTo>
                  <a:lnTo>
                    <a:pt x="455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0"/>
            <p:cNvSpPr/>
            <p:nvPr/>
          </p:nvSpPr>
          <p:spPr>
            <a:xfrm>
              <a:off x="-6042346" y="1204619"/>
              <a:ext cx="154062" cy="127682"/>
            </a:xfrm>
            <a:custGeom>
              <a:rect b="b" l="l" r="r" t="t"/>
              <a:pathLst>
                <a:path extrusionOk="0" h="6568" w="7925">
                  <a:moveTo>
                    <a:pt x="3528" y="0"/>
                  </a:moveTo>
                  <a:lnTo>
                    <a:pt x="3148" y="2497"/>
                  </a:lnTo>
                  <a:lnTo>
                    <a:pt x="0" y="3474"/>
                  </a:lnTo>
                  <a:lnTo>
                    <a:pt x="2931" y="4071"/>
                  </a:lnTo>
                  <a:lnTo>
                    <a:pt x="2497" y="6568"/>
                  </a:lnTo>
                  <a:lnTo>
                    <a:pt x="4668" y="4451"/>
                  </a:lnTo>
                  <a:lnTo>
                    <a:pt x="7381" y="5156"/>
                  </a:lnTo>
                  <a:lnTo>
                    <a:pt x="7381" y="5156"/>
                  </a:lnTo>
                  <a:lnTo>
                    <a:pt x="5916" y="3203"/>
                  </a:lnTo>
                  <a:lnTo>
                    <a:pt x="7924" y="1194"/>
                  </a:lnTo>
                  <a:lnTo>
                    <a:pt x="7924" y="1194"/>
                  </a:lnTo>
                  <a:lnTo>
                    <a:pt x="5048" y="1954"/>
                  </a:lnTo>
                  <a:lnTo>
                    <a:pt x="352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0"/>
            <p:cNvSpPr/>
            <p:nvPr/>
          </p:nvSpPr>
          <p:spPr>
            <a:xfrm>
              <a:off x="-6042346" y="1204619"/>
              <a:ext cx="154062" cy="127682"/>
            </a:xfrm>
            <a:custGeom>
              <a:rect b="b" l="l" r="r" t="t"/>
              <a:pathLst>
                <a:path extrusionOk="0" fill="none" h="6568" w="7925">
                  <a:moveTo>
                    <a:pt x="3528" y="0"/>
                  </a:moveTo>
                  <a:lnTo>
                    <a:pt x="3148" y="2497"/>
                  </a:lnTo>
                  <a:lnTo>
                    <a:pt x="3148" y="2497"/>
                  </a:lnTo>
                  <a:lnTo>
                    <a:pt x="0" y="3474"/>
                  </a:lnTo>
                  <a:lnTo>
                    <a:pt x="2931" y="4071"/>
                  </a:lnTo>
                  <a:lnTo>
                    <a:pt x="2497" y="6568"/>
                  </a:lnTo>
                  <a:lnTo>
                    <a:pt x="4668" y="4451"/>
                  </a:lnTo>
                  <a:lnTo>
                    <a:pt x="7381" y="5156"/>
                  </a:lnTo>
                  <a:lnTo>
                    <a:pt x="5916" y="3203"/>
                  </a:lnTo>
                  <a:lnTo>
                    <a:pt x="7924" y="1194"/>
                  </a:lnTo>
                  <a:lnTo>
                    <a:pt x="7924" y="1194"/>
                  </a:lnTo>
                  <a:lnTo>
                    <a:pt x="5048" y="1954"/>
                  </a:lnTo>
                  <a:lnTo>
                    <a:pt x="352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0"/>
            <p:cNvSpPr/>
            <p:nvPr/>
          </p:nvSpPr>
          <p:spPr>
            <a:xfrm>
              <a:off x="-5724774" y="1145541"/>
              <a:ext cx="104471" cy="115007"/>
            </a:xfrm>
            <a:custGeom>
              <a:rect b="b" l="l" r="r" t="t"/>
              <a:pathLst>
                <a:path extrusionOk="0" h="5916" w="5374">
                  <a:moveTo>
                    <a:pt x="2280" y="0"/>
                  </a:moveTo>
                  <a:lnTo>
                    <a:pt x="2172" y="2225"/>
                  </a:lnTo>
                  <a:lnTo>
                    <a:pt x="1" y="2497"/>
                  </a:lnTo>
                  <a:lnTo>
                    <a:pt x="2117" y="3636"/>
                  </a:lnTo>
                  <a:lnTo>
                    <a:pt x="2009" y="5916"/>
                  </a:lnTo>
                  <a:lnTo>
                    <a:pt x="3366" y="4342"/>
                  </a:lnTo>
                  <a:lnTo>
                    <a:pt x="5319" y="5590"/>
                  </a:lnTo>
                  <a:lnTo>
                    <a:pt x="4180" y="3419"/>
                  </a:lnTo>
                  <a:lnTo>
                    <a:pt x="5374" y="2063"/>
                  </a:lnTo>
                  <a:lnTo>
                    <a:pt x="4397" y="2063"/>
                  </a:lnTo>
                  <a:lnTo>
                    <a:pt x="3474" y="2117"/>
                  </a:lnTo>
                  <a:lnTo>
                    <a:pt x="22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0"/>
            <p:cNvSpPr/>
            <p:nvPr/>
          </p:nvSpPr>
          <p:spPr>
            <a:xfrm>
              <a:off x="-5724774" y="1145541"/>
              <a:ext cx="104471" cy="115007"/>
            </a:xfrm>
            <a:custGeom>
              <a:rect b="b" l="l" r="r" t="t"/>
              <a:pathLst>
                <a:path extrusionOk="0" fill="none" h="5916" w="5374">
                  <a:moveTo>
                    <a:pt x="2280" y="0"/>
                  </a:moveTo>
                  <a:lnTo>
                    <a:pt x="2172" y="2225"/>
                  </a:lnTo>
                  <a:lnTo>
                    <a:pt x="2172" y="2225"/>
                  </a:lnTo>
                  <a:lnTo>
                    <a:pt x="1" y="2497"/>
                  </a:lnTo>
                  <a:lnTo>
                    <a:pt x="2117" y="3636"/>
                  </a:lnTo>
                  <a:lnTo>
                    <a:pt x="2009" y="5916"/>
                  </a:lnTo>
                  <a:lnTo>
                    <a:pt x="3366" y="4342"/>
                  </a:lnTo>
                  <a:lnTo>
                    <a:pt x="5319" y="5590"/>
                  </a:lnTo>
                  <a:lnTo>
                    <a:pt x="4180" y="3419"/>
                  </a:lnTo>
                  <a:lnTo>
                    <a:pt x="5374" y="2063"/>
                  </a:lnTo>
                  <a:lnTo>
                    <a:pt x="5374" y="2063"/>
                  </a:lnTo>
                  <a:lnTo>
                    <a:pt x="4397" y="2063"/>
                  </a:lnTo>
                  <a:lnTo>
                    <a:pt x="3474" y="2117"/>
                  </a:lnTo>
                  <a:lnTo>
                    <a:pt x="228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0"/>
            <p:cNvSpPr/>
            <p:nvPr/>
          </p:nvSpPr>
          <p:spPr>
            <a:xfrm>
              <a:off x="-6984525" y="1437783"/>
              <a:ext cx="141387" cy="139307"/>
            </a:xfrm>
            <a:custGeom>
              <a:rect b="b" l="l" r="r" t="t"/>
              <a:pathLst>
                <a:path extrusionOk="0" h="7166" w="7273">
                  <a:moveTo>
                    <a:pt x="3039" y="1"/>
                  </a:moveTo>
                  <a:lnTo>
                    <a:pt x="2768" y="2715"/>
                  </a:lnTo>
                  <a:lnTo>
                    <a:pt x="0" y="3963"/>
                  </a:lnTo>
                  <a:lnTo>
                    <a:pt x="2605" y="4397"/>
                  </a:lnTo>
                  <a:lnTo>
                    <a:pt x="2334" y="7165"/>
                  </a:lnTo>
                  <a:lnTo>
                    <a:pt x="4179" y="4668"/>
                  </a:lnTo>
                  <a:lnTo>
                    <a:pt x="6838" y="5157"/>
                  </a:lnTo>
                  <a:lnTo>
                    <a:pt x="5373" y="3203"/>
                  </a:lnTo>
                  <a:lnTo>
                    <a:pt x="7273" y="761"/>
                  </a:lnTo>
                  <a:lnTo>
                    <a:pt x="7273" y="761"/>
                  </a:lnTo>
                  <a:lnTo>
                    <a:pt x="4450" y="1955"/>
                  </a:lnTo>
                  <a:lnTo>
                    <a:pt x="30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0"/>
            <p:cNvSpPr/>
            <p:nvPr/>
          </p:nvSpPr>
          <p:spPr>
            <a:xfrm>
              <a:off x="-6984525" y="1437783"/>
              <a:ext cx="141387" cy="139307"/>
            </a:xfrm>
            <a:custGeom>
              <a:rect b="b" l="l" r="r" t="t"/>
              <a:pathLst>
                <a:path extrusionOk="0" fill="none" h="7166" w="7273">
                  <a:moveTo>
                    <a:pt x="3039" y="1"/>
                  </a:moveTo>
                  <a:lnTo>
                    <a:pt x="2768" y="2715"/>
                  </a:lnTo>
                  <a:lnTo>
                    <a:pt x="0" y="3963"/>
                  </a:lnTo>
                  <a:lnTo>
                    <a:pt x="2605" y="4397"/>
                  </a:lnTo>
                  <a:lnTo>
                    <a:pt x="2334" y="7165"/>
                  </a:lnTo>
                  <a:lnTo>
                    <a:pt x="4179" y="4668"/>
                  </a:lnTo>
                  <a:lnTo>
                    <a:pt x="6838" y="5157"/>
                  </a:lnTo>
                  <a:lnTo>
                    <a:pt x="5373" y="3203"/>
                  </a:lnTo>
                  <a:lnTo>
                    <a:pt x="7273" y="761"/>
                  </a:lnTo>
                  <a:lnTo>
                    <a:pt x="4450" y="1955"/>
                  </a:lnTo>
                  <a:lnTo>
                    <a:pt x="303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0"/>
            <p:cNvSpPr/>
            <p:nvPr/>
          </p:nvSpPr>
          <p:spPr>
            <a:xfrm>
              <a:off x="-6660636" y="1301683"/>
              <a:ext cx="150913" cy="135069"/>
            </a:xfrm>
            <a:custGeom>
              <a:rect b="b" l="l" r="r" t="t"/>
              <a:pathLst>
                <a:path extrusionOk="0" h="6948" w="7763">
                  <a:moveTo>
                    <a:pt x="3095" y="1"/>
                  </a:moveTo>
                  <a:lnTo>
                    <a:pt x="2823" y="2660"/>
                  </a:lnTo>
                  <a:lnTo>
                    <a:pt x="1" y="3800"/>
                  </a:lnTo>
                  <a:lnTo>
                    <a:pt x="2606" y="4288"/>
                  </a:lnTo>
                  <a:lnTo>
                    <a:pt x="2335" y="6948"/>
                  </a:lnTo>
                  <a:lnTo>
                    <a:pt x="4234" y="4614"/>
                  </a:lnTo>
                  <a:lnTo>
                    <a:pt x="6894" y="5102"/>
                  </a:lnTo>
                  <a:lnTo>
                    <a:pt x="5428" y="3149"/>
                  </a:lnTo>
                  <a:lnTo>
                    <a:pt x="7762" y="706"/>
                  </a:lnTo>
                  <a:lnTo>
                    <a:pt x="4560" y="1954"/>
                  </a:lnTo>
                  <a:lnTo>
                    <a:pt x="309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0"/>
            <p:cNvSpPr/>
            <p:nvPr/>
          </p:nvSpPr>
          <p:spPr>
            <a:xfrm>
              <a:off x="-6660636" y="1301683"/>
              <a:ext cx="150913" cy="135069"/>
            </a:xfrm>
            <a:custGeom>
              <a:rect b="b" l="l" r="r" t="t"/>
              <a:pathLst>
                <a:path extrusionOk="0" fill="none" h="6948" w="7763">
                  <a:moveTo>
                    <a:pt x="3095" y="1"/>
                  </a:moveTo>
                  <a:lnTo>
                    <a:pt x="2823" y="2660"/>
                  </a:lnTo>
                  <a:lnTo>
                    <a:pt x="1" y="3800"/>
                  </a:lnTo>
                  <a:lnTo>
                    <a:pt x="2606" y="4288"/>
                  </a:lnTo>
                  <a:lnTo>
                    <a:pt x="2335" y="6948"/>
                  </a:lnTo>
                  <a:lnTo>
                    <a:pt x="4234" y="4614"/>
                  </a:lnTo>
                  <a:lnTo>
                    <a:pt x="6894" y="5102"/>
                  </a:lnTo>
                  <a:lnTo>
                    <a:pt x="5428" y="3149"/>
                  </a:lnTo>
                  <a:lnTo>
                    <a:pt x="7762" y="706"/>
                  </a:lnTo>
                  <a:lnTo>
                    <a:pt x="4560" y="1954"/>
                  </a:lnTo>
                  <a:lnTo>
                    <a:pt x="309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0"/>
            <p:cNvSpPr/>
            <p:nvPr/>
          </p:nvSpPr>
          <p:spPr>
            <a:xfrm>
              <a:off x="-6263923" y="1146591"/>
              <a:ext cx="176224" cy="134019"/>
            </a:xfrm>
            <a:custGeom>
              <a:rect b="b" l="l" r="r" t="t"/>
              <a:pathLst>
                <a:path extrusionOk="0" h="6894" w="9065">
                  <a:moveTo>
                    <a:pt x="4071" y="0"/>
                  </a:moveTo>
                  <a:lnTo>
                    <a:pt x="3583" y="2606"/>
                  </a:lnTo>
                  <a:lnTo>
                    <a:pt x="1" y="3854"/>
                  </a:lnTo>
                  <a:lnTo>
                    <a:pt x="3257" y="4234"/>
                  </a:lnTo>
                  <a:lnTo>
                    <a:pt x="2769" y="6893"/>
                  </a:lnTo>
                  <a:lnTo>
                    <a:pt x="2769" y="6893"/>
                  </a:lnTo>
                  <a:lnTo>
                    <a:pt x="5211" y="4505"/>
                  </a:lnTo>
                  <a:lnTo>
                    <a:pt x="8305" y="4994"/>
                  </a:lnTo>
                  <a:lnTo>
                    <a:pt x="6731" y="3094"/>
                  </a:lnTo>
                  <a:lnTo>
                    <a:pt x="9064" y="869"/>
                  </a:lnTo>
                  <a:lnTo>
                    <a:pt x="5700" y="1954"/>
                  </a:lnTo>
                  <a:lnTo>
                    <a:pt x="4071" y="55"/>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0"/>
            <p:cNvSpPr/>
            <p:nvPr/>
          </p:nvSpPr>
          <p:spPr>
            <a:xfrm>
              <a:off x="-6263923" y="1146591"/>
              <a:ext cx="176224" cy="134019"/>
            </a:xfrm>
            <a:custGeom>
              <a:rect b="b" l="l" r="r" t="t"/>
              <a:pathLst>
                <a:path extrusionOk="0" fill="none" h="6894" w="9065">
                  <a:moveTo>
                    <a:pt x="4071" y="0"/>
                  </a:moveTo>
                  <a:lnTo>
                    <a:pt x="3583" y="2606"/>
                  </a:lnTo>
                  <a:lnTo>
                    <a:pt x="3583" y="2606"/>
                  </a:lnTo>
                  <a:lnTo>
                    <a:pt x="1" y="3854"/>
                  </a:lnTo>
                  <a:lnTo>
                    <a:pt x="3257" y="4234"/>
                  </a:lnTo>
                  <a:lnTo>
                    <a:pt x="2769" y="6893"/>
                  </a:lnTo>
                  <a:lnTo>
                    <a:pt x="5211" y="4505"/>
                  </a:lnTo>
                  <a:lnTo>
                    <a:pt x="8305" y="4994"/>
                  </a:lnTo>
                  <a:lnTo>
                    <a:pt x="6731" y="3094"/>
                  </a:lnTo>
                  <a:lnTo>
                    <a:pt x="9064" y="869"/>
                  </a:lnTo>
                  <a:lnTo>
                    <a:pt x="9064" y="869"/>
                  </a:lnTo>
                  <a:lnTo>
                    <a:pt x="5700" y="1954"/>
                  </a:lnTo>
                  <a:lnTo>
                    <a:pt x="4071" y="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0"/>
            <p:cNvSpPr/>
            <p:nvPr/>
          </p:nvSpPr>
          <p:spPr>
            <a:xfrm>
              <a:off x="-5893591" y="1052696"/>
              <a:ext cx="128751" cy="120295"/>
            </a:xfrm>
            <a:custGeom>
              <a:rect b="b" l="l" r="r" t="t"/>
              <a:pathLst>
                <a:path extrusionOk="0" h="6188" w="6623">
                  <a:moveTo>
                    <a:pt x="2877" y="0"/>
                  </a:moveTo>
                  <a:lnTo>
                    <a:pt x="2923" y="70"/>
                  </a:lnTo>
                  <a:lnTo>
                    <a:pt x="2932" y="0"/>
                  </a:lnTo>
                  <a:close/>
                  <a:moveTo>
                    <a:pt x="2923" y="70"/>
                  </a:moveTo>
                  <a:lnTo>
                    <a:pt x="2660" y="2334"/>
                  </a:lnTo>
                  <a:lnTo>
                    <a:pt x="1" y="2931"/>
                  </a:lnTo>
                  <a:lnTo>
                    <a:pt x="2497" y="3854"/>
                  </a:lnTo>
                  <a:lnTo>
                    <a:pt x="2226" y="6187"/>
                  </a:lnTo>
                  <a:lnTo>
                    <a:pt x="4017" y="4396"/>
                  </a:lnTo>
                  <a:lnTo>
                    <a:pt x="6351" y="5427"/>
                  </a:lnTo>
                  <a:lnTo>
                    <a:pt x="5048" y="3365"/>
                  </a:lnTo>
                  <a:lnTo>
                    <a:pt x="6622" y="1683"/>
                  </a:lnTo>
                  <a:lnTo>
                    <a:pt x="4234" y="2062"/>
                  </a:lnTo>
                  <a:lnTo>
                    <a:pt x="2923" y="7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0"/>
            <p:cNvSpPr/>
            <p:nvPr/>
          </p:nvSpPr>
          <p:spPr>
            <a:xfrm>
              <a:off x="-5893591" y="1052696"/>
              <a:ext cx="128751" cy="120295"/>
            </a:xfrm>
            <a:custGeom>
              <a:rect b="b" l="l" r="r" t="t"/>
              <a:pathLst>
                <a:path extrusionOk="0" fill="none" h="6188" w="6623">
                  <a:moveTo>
                    <a:pt x="2932" y="0"/>
                  </a:moveTo>
                  <a:lnTo>
                    <a:pt x="2660" y="2334"/>
                  </a:lnTo>
                  <a:lnTo>
                    <a:pt x="2660" y="2334"/>
                  </a:lnTo>
                  <a:lnTo>
                    <a:pt x="1" y="2931"/>
                  </a:lnTo>
                  <a:lnTo>
                    <a:pt x="2497" y="3854"/>
                  </a:lnTo>
                  <a:lnTo>
                    <a:pt x="2226" y="6187"/>
                  </a:lnTo>
                  <a:lnTo>
                    <a:pt x="4017" y="4396"/>
                  </a:lnTo>
                  <a:lnTo>
                    <a:pt x="6351" y="5427"/>
                  </a:lnTo>
                  <a:lnTo>
                    <a:pt x="5048" y="3365"/>
                  </a:lnTo>
                  <a:lnTo>
                    <a:pt x="6622" y="1683"/>
                  </a:lnTo>
                  <a:lnTo>
                    <a:pt x="6622" y="1683"/>
                  </a:lnTo>
                  <a:lnTo>
                    <a:pt x="4234" y="2062"/>
                  </a:lnTo>
                  <a:lnTo>
                    <a:pt x="287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0"/>
            <p:cNvSpPr/>
            <p:nvPr/>
          </p:nvSpPr>
          <p:spPr>
            <a:xfrm>
              <a:off x="-5632979" y="1036852"/>
              <a:ext cx="82309" cy="112927"/>
            </a:xfrm>
            <a:custGeom>
              <a:rect b="b" l="l" r="r" t="t"/>
              <a:pathLst>
                <a:path extrusionOk="0" h="5809" w="4234">
                  <a:moveTo>
                    <a:pt x="1574" y="1"/>
                  </a:moveTo>
                  <a:lnTo>
                    <a:pt x="1629" y="2118"/>
                  </a:lnTo>
                  <a:lnTo>
                    <a:pt x="0" y="2009"/>
                  </a:lnTo>
                  <a:lnTo>
                    <a:pt x="1683" y="3420"/>
                  </a:lnTo>
                  <a:lnTo>
                    <a:pt x="1737" y="5537"/>
                  </a:lnTo>
                  <a:lnTo>
                    <a:pt x="2660" y="4343"/>
                  </a:lnTo>
                  <a:lnTo>
                    <a:pt x="4125" y="5808"/>
                  </a:lnTo>
                  <a:lnTo>
                    <a:pt x="3148" y="3583"/>
                  </a:lnTo>
                  <a:lnTo>
                    <a:pt x="3582" y="3474"/>
                  </a:lnTo>
                  <a:lnTo>
                    <a:pt x="3962" y="3312"/>
                  </a:lnTo>
                  <a:lnTo>
                    <a:pt x="4071" y="3149"/>
                  </a:lnTo>
                  <a:lnTo>
                    <a:pt x="4125" y="2986"/>
                  </a:lnTo>
                  <a:lnTo>
                    <a:pt x="4234" y="2606"/>
                  </a:lnTo>
                  <a:lnTo>
                    <a:pt x="3854" y="2443"/>
                  </a:lnTo>
                  <a:lnTo>
                    <a:pt x="3420" y="2335"/>
                  </a:lnTo>
                  <a:lnTo>
                    <a:pt x="2985" y="2280"/>
                  </a:lnTo>
                  <a:lnTo>
                    <a:pt x="2551" y="2226"/>
                  </a:lnTo>
                  <a:lnTo>
                    <a:pt x="15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0"/>
            <p:cNvSpPr/>
            <p:nvPr/>
          </p:nvSpPr>
          <p:spPr>
            <a:xfrm>
              <a:off x="-5632979" y="1036852"/>
              <a:ext cx="82309" cy="112927"/>
            </a:xfrm>
            <a:custGeom>
              <a:rect b="b" l="l" r="r" t="t"/>
              <a:pathLst>
                <a:path extrusionOk="0" fill="none" h="5809" w="4234">
                  <a:moveTo>
                    <a:pt x="1574" y="1"/>
                  </a:moveTo>
                  <a:lnTo>
                    <a:pt x="1629" y="2118"/>
                  </a:lnTo>
                  <a:lnTo>
                    <a:pt x="1629" y="2118"/>
                  </a:lnTo>
                  <a:lnTo>
                    <a:pt x="0" y="2009"/>
                  </a:lnTo>
                  <a:lnTo>
                    <a:pt x="1683" y="3420"/>
                  </a:lnTo>
                  <a:lnTo>
                    <a:pt x="1737" y="5537"/>
                  </a:lnTo>
                  <a:lnTo>
                    <a:pt x="2660" y="4343"/>
                  </a:lnTo>
                  <a:lnTo>
                    <a:pt x="4125" y="5808"/>
                  </a:lnTo>
                  <a:lnTo>
                    <a:pt x="3148" y="3583"/>
                  </a:lnTo>
                  <a:lnTo>
                    <a:pt x="3148" y="3583"/>
                  </a:lnTo>
                  <a:lnTo>
                    <a:pt x="3582" y="3474"/>
                  </a:lnTo>
                  <a:lnTo>
                    <a:pt x="3962" y="3312"/>
                  </a:lnTo>
                  <a:lnTo>
                    <a:pt x="3962" y="3312"/>
                  </a:lnTo>
                  <a:lnTo>
                    <a:pt x="4071" y="3149"/>
                  </a:lnTo>
                  <a:lnTo>
                    <a:pt x="4125" y="2986"/>
                  </a:lnTo>
                  <a:lnTo>
                    <a:pt x="4234" y="2606"/>
                  </a:lnTo>
                  <a:lnTo>
                    <a:pt x="4234" y="2606"/>
                  </a:lnTo>
                  <a:lnTo>
                    <a:pt x="3854" y="2443"/>
                  </a:lnTo>
                  <a:lnTo>
                    <a:pt x="3420" y="2335"/>
                  </a:lnTo>
                  <a:lnTo>
                    <a:pt x="2985" y="2280"/>
                  </a:lnTo>
                  <a:lnTo>
                    <a:pt x="2551" y="2226"/>
                  </a:lnTo>
                  <a:lnTo>
                    <a:pt x="157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0"/>
            <p:cNvSpPr/>
            <p:nvPr/>
          </p:nvSpPr>
          <p:spPr>
            <a:xfrm>
              <a:off x="-7228264" y="1831326"/>
              <a:ext cx="131920" cy="143526"/>
            </a:xfrm>
            <a:custGeom>
              <a:rect b="b" l="l" r="r" t="t"/>
              <a:pathLst>
                <a:path extrusionOk="0" h="7383" w="6786">
                  <a:moveTo>
                    <a:pt x="2715" y="1"/>
                  </a:moveTo>
                  <a:lnTo>
                    <a:pt x="2552" y="2823"/>
                  </a:lnTo>
                  <a:lnTo>
                    <a:pt x="1" y="4126"/>
                  </a:lnTo>
                  <a:lnTo>
                    <a:pt x="2443" y="4560"/>
                  </a:lnTo>
                  <a:lnTo>
                    <a:pt x="2226" y="7382"/>
                  </a:lnTo>
                  <a:lnTo>
                    <a:pt x="3963" y="4777"/>
                  </a:lnTo>
                  <a:lnTo>
                    <a:pt x="6459" y="5211"/>
                  </a:lnTo>
                  <a:lnTo>
                    <a:pt x="4994" y="3203"/>
                  </a:lnTo>
                  <a:lnTo>
                    <a:pt x="6785" y="706"/>
                  </a:lnTo>
                  <a:lnTo>
                    <a:pt x="4126" y="2009"/>
                  </a:lnTo>
                  <a:lnTo>
                    <a:pt x="27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0"/>
            <p:cNvSpPr/>
            <p:nvPr/>
          </p:nvSpPr>
          <p:spPr>
            <a:xfrm>
              <a:off x="-7228264" y="1831326"/>
              <a:ext cx="131920" cy="143526"/>
            </a:xfrm>
            <a:custGeom>
              <a:rect b="b" l="l" r="r" t="t"/>
              <a:pathLst>
                <a:path extrusionOk="0" fill="none" h="7383" w="6786">
                  <a:moveTo>
                    <a:pt x="2715" y="1"/>
                  </a:moveTo>
                  <a:lnTo>
                    <a:pt x="2552" y="2823"/>
                  </a:lnTo>
                  <a:lnTo>
                    <a:pt x="1" y="4126"/>
                  </a:lnTo>
                  <a:lnTo>
                    <a:pt x="2443" y="4560"/>
                  </a:lnTo>
                  <a:lnTo>
                    <a:pt x="2226" y="7382"/>
                  </a:lnTo>
                  <a:lnTo>
                    <a:pt x="3963" y="4777"/>
                  </a:lnTo>
                  <a:lnTo>
                    <a:pt x="6459" y="5211"/>
                  </a:lnTo>
                  <a:lnTo>
                    <a:pt x="4994" y="3203"/>
                  </a:lnTo>
                  <a:lnTo>
                    <a:pt x="6785" y="706"/>
                  </a:lnTo>
                  <a:lnTo>
                    <a:pt x="4126" y="2009"/>
                  </a:lnTo>
                  <a:lnTo>
                    <a:pt x="271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0"/>
            <p:cNvSpPr/>
            <p:nvPr/>
          </p:nvSpPr>
          <p:spPr>
            <a:xfrm>
              <a:off x="-7047841" y="1876699"/>
              <a:ext cx="137188" cy="141407"/>
            </a:xfrm>
            <a:custGeom>
              <a:rect b="b" l="l" r="r" t="t"/>
              <a:pathLst>
                <a:path extrusionOk="0" h="7274" w="7057">
                  <a:moveTo>
                    <a:pt x="2877" y="1"/>
                  </a:moveTo>
                  <a:lnTo>
                    <a:pt x="2660" y="2769"/>
                  </a:lnTo>
                  <a:lnTo>
                    <a:pt x="1" y="4125"/>
                  </a:lnTo>
                  <a:lnTo>
                    <a:pt x="2497" y="4505"/>
                  </a:lnTo>
                  <a:lnTo>
                    <a:pt x="2280" y="7273"/>
                  </a:lnTo>
                  <a:lnTo>
                    <a:pt x="4071" y="4722"/>
                  </a:lnTo>
                  <a:lnTo>
                    <a:pt x="6622" y="5102"/>
                  </a:lnTo>
                  <a:lnTo>
                    <a:pt x="5211" y="3149"/>
                  </a:lnTo>
                  <a:lnTo>
                    <a:pt x="7056" y="652"/>
                  </a:lnTo>
                  <a:lnTo>
                    <a:pt x="4288" y="1955"/>
                  </a:lnTo>
                  <a:lnTo>
                    <a:pt x="28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0"/>
            <p:cNvSpPr/>
            <p:nvPr/>
          </p:nvSpPr>
          <p:spPr>
            <a:xfrm>
              <a:off x="-7047841" y="1876699"/>
              <a:ext cx="137188" cy="141407"/>
            </a:xfrm>
            <a:custGeom>
              <a:rect b="b" l="l" r="r" t="t"/>
              <a:pathLst>
                <a:path extrusionOk="0" fill="none" h="7274" w="7057">
                  <a:moveTo>
                    <a:pt x="2877" y="1"/>
                  </a:moveTo>
                  <a:lnTo>
                    <a:pt x="2660" y="2769"/>
                  </a:lnTo>
                  <a:lnTo>
                    <a:pt x="1" y="4125"/>
                  </a:lnTo>
                  <a:lnTo>
                    <a:pt x="2497" y="4505"/>
                  </a:lnTo>
                  <a:lnTo>
                    <a:pt x="2280" y="7273"/>
                  </a:lnTo>
                  <a:lnTo>
                    <a:pt x="4071" y="4722"/>
                  </a:lnTo>
                  <a:lnTo>
                    <a:pt x="6622" y="5102"/>
                  </a:lnTo>
                  <a:lnTo>
                    <a:pt x="5211" y="3149"/>
                  </a:lnTo>
                  <a:lnTo>
                    <a:pt x="7056" y="652"/>
                  </a:lnTo>
                  <a:lnTo>
                    <a:pt x="4288" y="1955"/>
                  </a:lnTo>
                  <a:lnTo>
                    <a:pt x="287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0"/>
            <p:cNvSpPr/>
            <p:nvPr/>
          </p:nvSpPr>
          <p:spPr>
            <a:xfrm>
              <a:off x="-6734488" y="1727944"/>
              <a:ext cx="143526" cy="138218"/>
            </a:xfrm>
            <a:custGeom>
              <a:rect b="b" l="l" r="r" t="t"/>
              <a:pathLst>
                <a:path extrusionOk="0" h="7110" w="7383">
                  <a:moveTo>
                    <a:pt x="3094" y="0"/>
                  </a:moveTo>
                  <a:lnTo>
                    <a:pt x="2823" y="2714"/>
                  </a:lnTo>
                  <a:lnTo>
                    <a:pt x="1" y="3962"/>
                  </a:lnTo>
                  <a:lnTo>
                    <a:pt x="2660" y="4396"/>
                  </a:lnTo>
                  <a:lnTo>
                    <a:pt x="2389" y="7110"/>
                  </a:lnTo>
                  <a:lnTo>
                    <a:pt x="4288" y="4668"/>
                  </a:lnTo>
                  <a:lnTo>
                    <a:pt x="6894" y="5048"/>
                  </a:lnTo>
                  <a:lnTo>
                    <a:pt x="5482" y="3148"/>
                  </a:lnTo>
                  <a:lnTo>
                    <a:pt x="7382" y="706"/>
                  </a:lnTo>
                  <a:lnTo>
                    <a:pt x="4560" y="1954"/>
                  </a:lnTo>
                  <a:lnTo>
                    <a:pt x="309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0"/>
            <p:cNvSpPr/>
            <p:nvPr/>
          </p:nvSpPr>
          <p:spPr>
            <a:xfrm>
              <a:off x="-6734488" y="1727944"/>
              <a:ext cx="143526" cy="138218"/>
            </a:xfrm>
            <a:custGeom>
              <a:rect b="b" l="l" r="r" t="t"/>
              <a:pathLst>
                <a:path extrusionOk="0" fill="none" h="7110" w="7383">
                  <a:moveTo>
                    <a:pt x="3094" y="0"/>
                  </a:moveTo>
                  <a:lnTo>
                    <a:pt x="2823" y="2714"/>
                  </a:lnTo>
                  <a:lnTo>
                    <a:pt x="1" y="3962"/>
                  </a:lnTo>
                  <a:lnTo>
                    <a:pt x="2660" y="4396"/>
                  </a:lnTo>
                  <a:lnTo>
                    <a:pt x="2389" y="7110"/>
                  </a:lnTo>
                  <a:lnTo>
                    <a:pt x="4288" y="4668"/>
                  </a:lnTo>
                  <a:lnTo>
                    <a:pt x="6894" y="5048"/>
                  </a:lnTo>
                  <a:lnTo>
                    <a:pt x="5482" y="3148"/>
                  </a:lnTo>
                  <a:lnTo>
                    <a:pt x="7382" y="706"/>
                  </a:lnTo>
                  <a:lnTo>
                    <a:pt x="4560" y="1954"/>
                  </a:lnTo>
                  <a:lnTo>
                    <a:pt x="309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0"/>
            <p:cNvSpPr/>
            <p:nvPr/>
          </p:nvSpPr>
          <p:spPr>
            <a:xfrm>
              <a:off x="-6397904" y="1574951"/>
              <a:ext cx="194147" cy="140337"/>
            </a:xfrm>
            <a:custGeom>
              <a:rect b="b" l="l" r="r" t="t"/>
              <a:pathLst>
                <a:path extrusionOk="0" h="7219" w="9987">
                  <a:moveTo>
                    <a:pt x="4505" y="0"/>
                  </a:moveTo>
                  <a:lnTo>
                    <a:pt x="4549" y="44"/>
                  </a:lnTo>
                  <a:lnTo>
                    <a:pt x="4559" y="0"/>
                  </a:lnTo>
                  <a:close/>
                  <a:moveTo>
                    <a:pt x="4549" y="44"/>
                  </a:moveTo>
                  <a:lnTo>
                    <a:pt x="3908" y="2714"/>
                  </a:lnTo>
                  <a:lnTo>
                    <a:pt x="0" y="4342"/>
                  </a:lnTo>
                  <a:lnTo>
                    <a:pt x="3528" y="4451"/>
                  </a:lnTo>
                  <a:lnTo>
                    <a:pt x="2931" y="7219"/>
                  </a:lnTo>
                  <a:lnTo>
                    <a:pt x="5699" y="4505"/>
                  </a:lnTo>
                  <a:lnTo>
                    <a:pt x="9064" y="4722"/>
                  </a:lnTo>
                  <a:lnTo>
                    <a:pt x="7327" y="2931"/>
                  </a:lnTo>
                  <a:lnTo>
                    <a:pt x="9986" y="326"/>
                  </a:lnTo>
                  <a:lnTo>
                    <a:pt x="6296" y="1792"/>
                  </a:lnTo>
                  <a:lnTo>
                    <a:pt x="4549" y="4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0"/>
            <p:cNvSpPr/>
            <p:nvPr/>
          </p:nvSpPr>
          <p:spPr>
            <a:xfrm>
              <a:off x="-6397904" y="1574951"/>
              <a:ext cx="194147" cy="140337"/>
            </a:xfrm>
            <a:custGeom>
              <a:rect b="b" l="l" r="r" t="t"/>
              <a:pathLst>
                <a:path extrusionOk="0" fill="none" h="7219" w="9987">
                  <a:moveTo>
                    <a:pt x="4559" y="0"/>
                  </a:moveTo>
                  <a:lnTo>
                    <a:pt x="3908" y="2714"/>
                  </a:lnTo>
                  <a:lnTo>
                    <a:pt x="3908" y="2714"/>
                  </a:lnTo>
                  <a:lnTo>
                    <a:pt x="0" y="4342"/>
                  </a:lnTo>
                  <a:lnTo>
                    <a:pt x="3528" y="4451"/>
                  </a:lnTo>
                  <a:lnTo>
                    <a:pt x="2931" y="7219"/>
                  </a:lnTo>
                  <a:lnTo>
                    <a:pt x="5699" y="4505"/>
                  </a:lnTo>
                  <a:lnTo>
                    <a:pt x="9064" y="4722"/>
                  </a:lnTo>
                  <a:lnTo>
                    <a:pt x="7327" y="2931"/>
                  </a:lnTo>
                  <a:lnTo>
                    <a:pt x="9986" y="326"/>
                  </a:lnTo>
                  <a:lnTo>
                    <a:pt x="9986" y="326"/>
                  </a:lnTo>
                  <a:lnTo>
                    <a:pt x="6296" y="1792"/>
                  </a:lnTo>
                  <a:lnTo>
                    <a:pt x="450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0"/>
            <p:cNvSpPr/>
            <p:nvPr/>
          </p:nvSpPr>
          <p:spPr>
            <a:xfrm>
              <a:off x="-5983268" y="1435683"/>
              <a:ext cx="153012" cy="127682"/>
            </a:xfrm>
            <a:custGeom>
              <a:rect b="b" l="l" r="r" t="t"/>
              <a:pathLst>
                <a:path extrusionOk="0" h="6568" w="7871">
                  <a:moveTo>
                    <a:pt x="3474" y="0"/>
                  </a:moveTo>
                  <a:lnTo>
                    <a:pt x="3519" y="59"/>
                  </a:lnTo>
                  <a:lnTo>
                    <a:pt x="3528" y="0"/>
                  </a:lnTo>
                  <a:close/>
                  <a:moveTo>
                    <a:pt x="3519" y="59"/>
                  </a:moveTo>
                  <a:lnTo>
                    <a:pt x="3148" y="2497"/>
                  </a:lnTo>
                  <a:lnTo>
                    <a:pt x="1" y="3474"/>
                  </a:lnTo>
                  <a:lnTo>
                    <a:pt x="2877" y="4071"/>
                  </a:lnTo>
                  <a:lnTo>
                    <a:pt x="2497" y="6567"/>
                  </a:lnTo>
                  <a:lnTo>
                    <a:pt x="2497" y="6567"/>
                  </a:lnTo>
                  <a:lnTo>
                    <a:pt x="4614" y="4397"/>
                  </a:lnTo>
                  <a:lnTo>
                    <a:pt x="7382" y="5102"/>
                  </a:lnTo>
                  <a:lnTo>
                    <a:pt x="5916" y="3148"/>
                  </a:lnTo>
                  <a:lnTo>
                    <a:pt x="7870" y="1140"/>
                  </a:lnTo>
                  <a:lnTo>
                    <a:pt x="4994" y="1954"/>
                  </a:lnTo>
                  <a:lnTo>
                    <a:pt x="3519" y="5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0"/>
            <p:cNvSpPr/>
            <p:nvPr/>
          </p:nvSpPr>
          <p:spPr>
            <a:xfrm>
              <a:off x="-5983268" y="1435683"/>
              <a:ext cx="153012" cy="127682"/>
            </a:xfrm>
            <a:custGeom>
              <a:rect b="b" l="l" r="r" t="t"/>
              <a:pathLst>
                <a:path extrusionOk="0" fill="none" h="6568" w="7871">
                  <a:moveTo>
                    <a:pt x="3528" y="0"/>
                  </a:moveTo>
                  <a:lnTo>
                    <a:pt x="3148" y="2497"/>
                  </a:lnTo>
                  <a:lnTo>
                    <a:pt x="3148" y="2497"/>
                  </a:lnTo>
                  <a:lnTo>
                    <a:pt x="1" y="3474"/>
                  </a:lnTo>
                  <a:lnTo>
                    <a:pt x="2877" y="4071"/>
                  </a:lnTo>
                  <a:lnTo>
                    <a:pt x="2497" y="6567"/>
                  </a:lnTo>
                  <a:lnTo>
                    <a:pt x="4614" y="4397"/>
                  </a:lnTo>
                  <a:lnTo>
                    <a:pt x="7382" y="5102"/>
                  </a:lnTo>
                  <a:lnTo>
                    <a:pt x="5916" y="3148"/>
                  </a:lnTo>
                  <a:lnTo>
                    <a:pt x="7870" y="1140"/>
                  </a:lnTo>
                  <a:lnTo>
                    <a:pt x="7870" y="1140"/>
                  </a:lnTo>
                  <a:lnTo>
                    <a:pt x="4994" y="1954"/>
                  </a:lnTo>
                  <a:lnTo>
                    <a:pt x="347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0"/>
            <p:cNvSpPr/>
            <p:nvPr/>
          </p:nvSpPr>
          <p:spPr>
            <a:xfrm>
              <a:off x="-5666746" y="1371317"/>
              <a:ext cx="103421" cy="115026"/>
            </a:xfrm>
            <a:custGeom>
              <a:rect b="b" l="l" r="r" t="t"/>
              <a:pathLst>
                <a:path extrusionOk="0" h="5917" w="5320">
                  <a:moveTo>
                    <a:pt x="2280" y="1"/>
                  </a:moveTo>
                  <a:lnTo>
                    <a:pt x="2172" y="2280"/>
                  </a:lnTo>
                  <a:lnTo>
                    <a:pt x="1" y="2606"/>
                  </a:lnTo>
                  <a:lnTo>
                    <a:pt x="2117" y="3691"/>
                  </a:lnTo>
                  <a:lnTo>
                    <a:pt x="2009" y="5917"/>
                  </a:lnTo>
                  <a:lnTo>
                    <a:pt x="3366" y="4343"/>
                  </a:lnTo>
                  <a:lnTo>
                    <a:pt x="5265" y="5537"/>
                  </a:lnTo>
                  <a:lnTo>
                    <a:pt x="4125" y="3420"/>
                  </a:lnTo>
                  <a:lnTo>
                    <a:pt x="5319" y="2009"/>
                  </a:lnTo>
                  <a:lnTo>
                    <a:pt x="3420" y="2117"/>
                  </a:lnTo>
                  <a:lnTo>
                    <a:pt x="22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0"/>
            <p:cNvSpPr/>
            <p:nvPr/>
          </p:nvSpPr>
          <p:spPr>
            <a:xfrm>
              <a:off x="-5666746" y="1371317"/>
              <a:ext cx="103421" cy="115026"/>
            </a:xfrm>
            <a:custGeom>
              <a:rect b="b" l="l" r="r" t="t"/>
              <a:pathLst>
                <a:path extrusionOk="0" fill="none" h="5917" w="5320">
                  <a:moveTo>
                    <a:pt x="2280" y="1"/>
                  </a:moveTo>
                  <a:lnTo>
                    <a:pt x="2172" y="2280"/>
                  </a:lnTo>
                  <a:lnTo>
                    <a:pt x="2172" y="2280"/>
                  </a:lnTo>
                  <a:lnTo>
                    <a:pt x="1" y="2606"/>
                  </a:lnTo>
                  <a:lnTo>
                    <a:pt x="2117" y="3691"/>
                  </a:lnTo>
                  <a:lnTo>
                    <a:pt x="2009" y="5917"/>
                  </a:lnTo>
                  <a:lnTo>
                    <a:pt x="3366" y="4343"/>
                  </a:lnTo>
                  <a:lnTo>
                    <a:pt x="5265" y="5537"/>
                  </a:lnTo>
                  <a:lnTo>
                    <a:pt x="4125" y="3420"/>
                  </a:lnTo>
                  <a:lnTo>
                    <a:pt x="5319" y="2009"/>
                  </a:lnTo>
                  <a:lnTo>
                    <a:pt x="5319" y="2009"/>
                  </a:lnTo>
                  <a:lnTo>
                    <a:pt x="3420" y="2117"/>
                  </a:lnTo>
                  <a:lnTo>
                    <a:pt x="228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0"/>
            <p:cNvSpPr/>
            <p:nvPr/>
          </p:nvSpPr>
          <p:spPr>
            <a:xfrm>
              <a:off x="-6922278" y="1681521"/>
              <a:ext cx="140337" cy="140337"/>
            </a:xfrm>
            <a:custGeom>
              <a:rect b="b" l="l" r="r" t="t"/>
              <a:pathLst>
                <a:path extrusionOk="0" h="7219" w="7219">
                  <a:moveTo>
                    <a:pt x="2985" y="0"/>
                  </a:moveTo>
                  <a:lnTo>
                    <a:pt x="2714" y="2768"/>
                  </a:lnTo>
                  <a:lnTo>
                    <a:pt x="0" y="4016"/>
                  </a:lnTo>
                  <a:lnTo>
                    <a:pt x="2551" y="4451"/>
                  </a:lnTo>
                  <a:lnTo>
                    <a:pt x="2334" y="7218"/>
                  </a:lnTo>
                  <a:lnTo>
                    <a:pt x="4179" y="4668"/>
                  </a:lnTo>
                  <a:lnTo>
                    <a:pt x="6784" y="5102"/>
                  </a:lnTo>
                  <a:lnTo>
                    <a:pt x="5319" y="3148"/>
                  </a:lnTo>
                  <a:lnTo>
                    <a:pt x="7219" y="706"/>
                  </a:lnTo>
                  <a:lnTo>
                    <a:pt x="4451" y="1954"/>
                  </a:lnTo>
                  <a:lnTo>
                    <a:pt x="298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0"/>
            <p:cNvSpPr/>
            <p:nvPr/>
          </p:nvSpPr>
          <p:spPr>
            <a:xfrm>
              <a:off x="-6922278" y="1681521"/>
              <a:ext cx="140337" cy="140337"/>
            </a:xfrm>
            <a:custGeom>
              <a:rect b="b" l="l" r="r" t="t"/>
              <a:pathLst>
                <a:path extrusionOk="0" fill="none" h="7219" w="7219">
                  <a:moveTo>
                    <a:pt x="2985" y="0"/>
                  </a:moveTo>
                  <a:lnTo>
                    <a:pt x="2714" y="2768"/>
                  </a:lnTo>
                  <a:lnTo>
                    <a:pt x="0" y="4016"/>
                  </a:lnTo>
                  <a:lnTo>
                    <a:pt x="2551" y="4451"/>
                  </a:lnTo>
                  <a:lnTo>
                    <a:pt x="2334" y="7218"/>
                  </a:lnTo>
                  <a:lnTo>
                    <a:pt x="4179" y="4668"/>
                  </a:lnTo>
                  <a:lnTo>
                    <a:pt x="6784" y="5102"/>
                  </a:lnTo>
                  <a:lnTo>
                    <a:pt x="5319" y="3148"/>
                  </a:lnTo>
                  <a:lnTo>
                    <a:pt x="7219" y="706"/>
                  </a:lnTo>
                  <a:lnTo>
                    <a:pt x="4451" y="1954"/>
                  </a:lnTo>
                  <a:lnTo>
                    <a:pt x="298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0"/>
            <p:cNvSpPr/>
            <p:nvPr/>
          </p:nvSpPr>
          <p:spPr>
            <a:xfrm>
              <a:off x="-6600488" y="1540134"/>
              <a:ext cx="150893" cy="136119"/>
            </a:xfrm>
            <a:custGeom>
              <a:rect b="b" l="l" r="r" t="t"/>
              <a:pathLst>
                <a:path extrusionOk="0" h="7002" w="7762">
                  <a:moveTo>
                    <a:pt x="3094" y="0"/>
                  </a:moveTo>
                  <a:lnTo>
                    <a:pt x="2823" y="2660"/>
                  </a:lnTo>
                  <a:lnTo>
                    <a:pt x="1" y="3854"/>
                  </a:lnTo>
                  <a:lnTo>
                    <a:pt x="2660" y="4342"/>
                  </a:lnTo>
                  <a:lnTo>
                    <a:pt x="2389" y="7002"/>
                  </a:lnTo>
                  <a:lnTo>
                    <a:pt x="4288" y="4614"/>
                  </a:lnTo>
                  <a:lnTo>
                    <a:pt x="6893" y="5102"/>
                  </a:lnTo>
                  <a:lnTo>
                    <a:pt x="6893" y="5102"/>
                  </a:lnTo>
                  <a:lnTo>
                    <a:pt x="5482" y="3148"/>
                  </a:lnTo>
                  <a:lnTo>
                    <a:pt x="7762" y="652"/>
                  </a:lnTo>
                  <a:lnTo>
                    <a:pt x="4560" y="1954"/>
                  </a:lnTo>
                  <a:lnTo>
                    <a:pt x="309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0"/>
            <p:cNvSpPr/>
            <p:nvPr/>
          </p:nvSpPr>
          <p:spPr>
            <a:xfrm>
              <a:off x="-6600488" y="1540134"/>
              <a:ext cx="150893" cy="136119"/>
            </a:xfrm>
            <a:custGeom>
              <a:rect b="b" l="l" r="r" t="t"/>
              <a:pathLst>
                <a:path extrusionOk="0" fill="none" h="7002" w="7762">
                  <a:moveTo>
                    <a:pt x="3094" y="0"/>
                  </a:moveTo>
                  <a:lnTo>
                    <a:pt x="2823" y="2660"/>
                  </a:lnTo>
                  <a:lnTo>
                    <a:pt x="1" y="3854"/>
                  </a:lnTo>
                  <a:lnTo>
                    <a:pt x="2660" y="4342"/>
                  </a:lnTo>
                  <a:lnTo>
                    <a:pt x="2389" y="7002"/>
                  </a:lnTo>
                  <a:lnTo>
                    <a:pt x="4288" y="4614"/>
                  </a:lnTo>
                  <a:lnTo>
                    <a:pt x="6893" y="5102"/>
                  </a:lnTo>
                  <a:lnTo>
                    <a:pt x="5482" y="3148"/>
                  </a:lnTo>
                  <a:lnTo>
                    <a:pt x="7762" y="652"/>
                  </a:lnTo>
                  <a:lnTo>
                    <a:pt x="4560" y="1954"/>
                  </a:lnTo>
                  <a:lnTo>
                    <a:pt x="309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0"/>
            <p:cNvSpPr/>
            <p:nvPr/>
          </p:nvSpPr>
          <p:spPr>
            <a:xfrm>
              <a:off x="-6203776" y="1380823"/>
              <a:ext cx="175154" cy="134000"/>
            </a:xfrm>
            <a:custGeom>
              <a:rect b="b" l="l" r="r" t="t"/>
              <a:pathLst>
                <a:path extrusionOk="0" h="6893" w="9010">
                  <a:moveTo>
                    <a:pt x="4017" y="0"/>
                  </a:moveTo>
                  <a:lnTo>
                    <a:pt x="3528" y="2605"/>
                  </a:lnTo>
                  <a:lnTo>
                    <a:pt x="0" y="3854"/>
                  </a:lnTo>
                  <a:lnTo>
                    <a:pt x="3257" y="4233"/>
                  </a:lnTo>
                  <a:lnTo>
                    <a:pt x="2714" y="6893"/>
                  </a:lnTo>
                  <a:lnTo>
                    <a:pt x="5211" y="4451"/>
                  </a:lnTo>
                  <a:lnTo>
                    <a:pt x="8304" y="4939"/>
                  </a:lnTo>
                  <a:lnTo>
                    <a:pt x="6676" y="3039"/>
                  </a:lnTo>
                  <a:lnTo>
                    <a:pt x="9010" y="760"/>
                  </a:lnTo>
                  <a:lnTo>
                    <a:pt x="5699" y="1845"/>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0"/>
            <p:cNvSpPr/>
            <p:nvPr/>
          </p:nvSpPr>
          <p:spPr>
            <a:xfrm>
              <a:off x="-6203776" y="1380823"/>
              <a:ext cx="175154" cy="134000"/>
            </a:xfrm>
            <a:custGeom>
              <a:rect b="b" l="l" r="r" t="t"/>
              <a:pathLst>
                <a:path extrusionOk="0" fill="none" h="6893" w="9010">
                  <a:moveTo>
                    <a:pt x="4017" y="0"/>
                  </a:moveTo>
                  <a:lnTo>
                    <a:pt x="3528" y="2605"/>
                  </a:lnTo>
                  <a:lnTo>
                    <a:pt x="3528" y="2605"/>
                  </a:lnTo>
                  <a:lnTo>
                    <a:pt x="0" y="3854"/>
                  </a:lnTo>
                  <a:lnTo>
                    <a:pt x="3257" y="4233"/>
                  </a:lnTo>
                  <a:lnTo>
                    <a:pt x="2714" y="6893"/>
                  </a:lnTo>
                  <a:lnTo>
                    <a:pt x="5211" y="4451"/>
                  </a:lnTo>
                  <a:lnTo>
                    <a:pt x="8304" y="4939"/>
                  </a:lnTo>
                  <a:lnTo>
                    <a:pt x="6676" y="3039"/>
                  </a:lnTo>
                  <a:lnTo>
                    <a:pt x="9010" y="760"/>
                  </a:lnTo>
                  <a:lnTo>
                    <a:pt x="9010" y="760"/>
                  </a:lnTo>
                  <a:lnTo>
                    <a:pt x="5699" y="1845"/>
                  </a:lnTo>
                  <a:lnTo>
                    <a:pt x="407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0"/>
            <p:cNvSpPr/>
            <p:nvPr/>
          </p:nvSpPr>
          <p:spPr>
            <a:xfrm>
              <a:off x="-5835563" y="1281640"/>
              <a:ext cx="128751" cy="120295"/>
            </a:xfrm>
            <a:custGeom>
              <a:rect b="b" l="l" r="r" t="t"/>
              <a:pathLst>
                <a:path extrusionOk="0" h="6188" w="6623">
                  <a:moveTo>
                    <a:pt x="2877" y="0"/>
                  </a:moveTo>
                  <a:lnTo>
                    <a:pt x="2660" y="2334"/>
                  </a:lnTo>
                  <a:lnTo>
                    <a:pt x="1" y="2985"/>
                  </a:lnTo>
                  <a:lnTo>
                    <a:pt x="2497" y="3800"/>
                  </a:lnTo>
                  <a:lnTo>
                    <a:pt x="2226" y="6188"/>
                  </a:lnTo>
                  <a:lnTo>
                    <a:pt x="4017" y="4397"/>
                  </a:lnTo>
                  <a:lnTo>
                    <a:pt x="6351" y="5319"/>
                  </a:lnTo>
                  <a:lnTo>
                    <a:pt x="5048" y="3257"/>
                  </a:lnTo>
                  <a:lnTo>
                    <a:pt x="6622" y="1574"/>
                  </a:lnTo>
                  <a:lnTo>
                    <a:pt x="4234" y="2009"/>
                  </a:lnTo>
                  <a:lnTo>
                    <a:pt x="287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0"/>
            <p:cNvSpPr/>
            <p:nvPr/>
          </p:nvSpPr>
          <p:spPr>
            <a:xfrm>
              <a:off x="-5835563" y="1281640"/>
              <a:ext cx="128751" cy="120295"/>
            </a:xfrm>
            <a:custGeom>
              <a:rect b="b" l="l" r="r" t="t"/>
              <a:pathLst>
                <a:path extrusionOk="0" fill="none" h="6188" w="6623">
                  <a:moveTo>
                    <a:pt x="2877" y="0"/>
                  </a:moveTo>
                  <a:lnTo>
                    <a:pt x="2660" y="2334"/>
                  </a:lnTo>
                  <a:lnTo>
                    <a:pt x="2660" y="2334"/>
                  </a:lnTo>
                  <a:lnTo>
                    <a:pt x="1" y="2985"/>
                  </a:lnTo>
                  <a:lnTo>
                    <a:pt x="2497" y="3800"/>
                  </a:lnTo>
                  <a:lnTo>
                    <a:pt x="2226" y="6188"/>
                  </a:lnTo>
                  <a:lnTo>
                    <a:pt x="4017" y="4397"/>
                  </a:lnTo>
                  <a:lnTo>
                    <a:pt x="6351" y="5319"/>
                  </a:lnTo>
                  <a:lnTo>
                    <a:pt x="5048" y="3257"/>
                  </a:lnTo>
                  <a:lnTo>
                    <a:pt x="6622" y="1574"/>
                  </a:lnTo>
                  <a:lnTo>
                    <a:pt x="6622" y="1574"/>
                  </a:lnTo>
                  <a:lnTo>
                    <a:pt x="4234" y="2009"/>
                  </a:lnTo>
                  <a:lnTo>
                    <a:pt x="287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0"/>
            <p:cNvSpPr/>
            <p:nvPr/>
          </p:nvSpPr>
          <p:spPr>
            <a:xfrm>
              <a:off x="-5576000" y="1260529"/>
              <a:ext cx="82309" cy="112927"/>
            </a:xfrm>
            <a:custGeom>
              <a:rect b="b" l="l" r="r" t="t"/>
              <a:pathLst>
                <a:path extrusionOk="0" h="5809" w="4234">
                  <a:moveTo>
                    <a:pt x="1520" y="1"/>
                  </a:moveTo>
                  <a:lnTo>
                    <a:pt x="1577" y="125"/>
                  </a:lnTo>
                  <a:lnTo>
                    <a:pt x="1574" y="1"/>
                  </a:lnTo>
                  <a:close/>
                  <a:moveTo>
                    <a:pt x="1577" y="125"/>
                  </a:moveTo>
                  <a:lnTo>
                    <a:pt x="1628" y="2118"/>
                  </a:lnTo>
                  <a:lnTo>
                    <a:pt x="1628" y="2118"/>
                  </a:lnTo>
                  <a:lnTo>
                    <a:pt x="0" y="2009"/>
                  </a:lnTo>
                  <a:lnTo>
                    <a:pt x="1683" y="3420"/>
                  </a:lnTo>
                  <a:lnTo>
                    <a:pt x="1737" y="5537"/>
                  </a:lnTo>
                  <a:lnTo>
                    <a:pt x="2660" y="4289"/>
                  </a:lnTo>
                  <a:lnTo>
                    <a:pt x="4071" y="5808"/>
                  </a:lnTo>
                  <a:lnTo>
                    <a:pt x="3148" y="3583"/>
                  </a:lnTo>
                  <a:lnTo>
                    <a:pt x="3474" y="3366"/>
                  </a:lnTo>
                  <a:lnTo>
                    <a:pt x="3745" y="3149"/>
                  </a:lnTo>
                  <a:lnTo>
                    <a:pt x="3962" y="2877"/>
                  </a:lnTo>
                  <a:lnTo>
                    <a:pt x="4233" y="2606"/>
                  </a:lnTo>
                  <a:lnTo>
                    <a:pt x="3419" y="2335"/>
                  </a:lnTo>
                  <a:lnTo>
                    <a:pt x="2551" y="2226"/>
                  </a:lnTo>
                  <a:lnTo>
                    <a:pt x="1577" y="12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0"/>
            <p:cNvSpPr/>
            <p:nvPr/>
          </p:nvSpPr>
          <p:spPr>
            <a:xfrm>
              <a:off x="-5576000" y="1260529"/>
              <a:ext cx="82309" cy="112927"/>
            </a:xfrm>
            <a:custGeom>
              <a:rect b="b" l="l" r="r" t="t"/>
              <a:pathLst>
                <a:path extrusionOk="0" fill="none" h="5809" w="4234">
                  <a:moveTo>
                    <a:pt x="1574" y="1"/>
                  </a:moveTo>
                  <a:lnTo>
                    <a:pt x="1628" y="2118"/>
                  </a:lnTo>
                  <a:lnTo>
                    <a:pt x="1628" y="2118"/>
                  </a:lnTo>
                  <a:lnTo>
                    <a:pt x="0" y="2009"/>
                  </a:lnTo>
                  <a:lnTo>
                    <a:pt x="1683" y="3420"/>
                  </a:lnTo>
                  <a:lnTo>
                    <a:pt x="1737" y="5537"/>
                  </a:lnTo>
                  <a:lnTo>
                    <a:pt x="2660" y="4289"/>
                  </a:lnTo>
                  <a:lnTo>
                    <a:pt x="4071" y="5808"/>
                  </a:lnTo>
                  <a:lnTo>
                    <a:pt x="3148" y="3583"/>
                  </a:lnTo>
                  <a:lnTo>
                    <a:pt x="3148" y="3583"/>
                  </a:lnTo>
                  <a:lnTo>
                    <a:pt x="3474" y="3366"/>
                  </a:lnTo>
                  <a:lnTo>
                    <a:pt x="3745" y="3149"/>
                  </a:lnTo>
                  <a:lnTo>
                    <a:pt x="3962" y="2877"/>
                  </a:lnTo>
                  <a:lnTo>
                    <a:pt x="4233" y="2606"/>
                  </a:lnTo>
                  <a:lnTo>
                    <a:pt x="4233" y="2606"/>
                  </a:lnTo>
                  <a:lnTo>
                    <a:pt x="3419" y="2335"/>
                  </a:lnTo>
                  <a:lnTo>
                    <a:pt x="2551" y="2226"/>
                  </a:lnTo>
                  <a:lnTo>
                    <a:pt x="152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0"/>
            <p:cNvSpPr/>
            <p:nvPr/>
          </p:nvSpPr>
          <p:spPr>
            <a:xfrm>
              <a:off x="-7164948" y="2080333"/>
              <a:ext cx="130851" cy="143506"/>
            </a:xfrm>
            <a:custGeom>
              <a:rect b="b" l="l" r="r" t="t"/>
              <a:pathLst>
                <a:path extrusionOk="0" h="7382" w="6731">
                  <a:moveTo>
                    <a:pt x="2714" y="0"/>
                  </a:moveTo>
                  <a:lnTo>
                    <a:pt x="2551" y="2823"/>
                  </a:lnTo>
                  <a:lnTo>
                    <a:pt x="0" y="4180"/>
                  </a:lnTo>
                  <a:lnTo>
                    <a:pt x="2443" y="4559"/>
                  </a:lnTo>
                  <a:lnTo>
                    <a:pt x="2225" y="7382"/>
                  </a:lnTo>
                  <a:lnTo>
                    <a:pt x="3962" y="4777"/>
                  </a:lnTo>
                  <a:lnTo>
                    <a:pt x="6405" y="5156"/>
                  </a:lnTo>
                  <a:lnTo>
                    <a:pt x="4993" y="3203"/>
                  </a:lnTo>
                  <a:lnTo>
                    <a:pt x="6730" y="597"/>
                  </a:lnTo>
                  <a:lnTo>
                    <a:pt x="6730" y="597"/>
                  </a:lnTo>
                  <a:lnTo>
                    <a:pt x="4125" y="1954"/>
                  </a:lnTo>
                  <a:lnTo>
                    <a:pt x="27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0"/>
            <p:cNvSpPr/>
            <p:nvPr/>
          </p:nvSpPr>
          <p:spPr>
            <a:xfrm>
              <a:off x="-7164948" y="2080333"/>
              <a:ext cx="130851" cy="143506"/>
            </a:xfrm>
            <a:custGeom>
              <a:rect b="b" l="l" r="r" t="t"/>
              <a:pathLst>
                <a:path extrusionOk="0" fill="none" h="7382" w="6731">
                  <a:moveTo>
                    <a:pt x="2714" y="0"/>
                  </a:moveTo>
                  <a:lnTo>
                    <a:pt x="2551" y="2823"/>
                  </a:lnTo>
                  <a:lnTo>
                    <a:pt x="0" y="4180"/>
                  </a:lnTo>
                  <a:lnTo>
                    <a:pt x="2443" y="4559"/>
                  </a:lnTo>
                  <a:lnTo>
                    <a:pt x="2225" y="7382"/>
                  </a:lnTo>
                  <a:lnTo>
                    <a:pt x="3962" y="4777"/>
                  </a:lnTo>
                  <a:lnTo>
                    <a:pt x="6405" y="5156"/>
                  </a:lnTo>
                  <a:lnTo>
                    <a:pt x="4993" y="3203"/>
                  </a:lnTo>
                  <a:lnTo>
                    <a:pt x="6730" y="597"/>
                  </a:lnTo>
                  <a:lnTo>
                    <a:pt x="4125" y="1954"/>
                  </a:lnTo>
                  <a:lnTo>
                    <a:pt x="271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0"/>
            <p:cNvSpPr/>
            <p:nvPr/>
          </p:nvSpPr>
          <p:spPr>
            <a:xfrm>
              <a:off x="-6861081" y="1925241"/>
              <a:ext cx="141387" cy="140337"/>
            </a:xfrm>
            <a:custGeom>
              <a:rect b="b" l="l" r="r" t="t"/>
              <a:pathLst>
                <a:path extrusionOk="0" h="7219" w="7273">
                  <a:moveTo>
                    <a:pt x="3039" y="0"/>
                  </a:moveTo>
                  <a:lnTo>
                    <a:pt x="2768" y="2768"/>
                  </a:lnTo>
                  <a:lnTo>
                    <a:pt x="0" y="4125"/>
                  </a:lnTo>
                  <a:lnTo>
                    <a:pt x="2605" y="4451"/>
                  </a:lnTo>
                  <a:lnTo>
                    <a:pt x="2334" y="7219"/>
                  </a:lnTo>
                  <a:lnTo>
                    <a:pt x="2334" y="7219"/>
                  </a:lnTo>
                  <a:lnTo>
                    <a:pt x="4233" y="4668"/>
                  </a:lnTo>
                  <a:lnTo>
                    <a:pt x="6838" y="5048"/>
                  </a:lnTo>
                  <a:lnTo>
                    <a:pt x="5373" y="3148"/>
                  </a:lnTo>
                  <a:lnTo>
                    <a:pt x="7273" y="652"/>
                  </a:lnTo>
                  <a:lnTo>
                    <a:pt x="7273" y="652"/>
                  </a:lnTo>
                  <a:lnTo>
                    <a:pt x="4450" y="1954"/>
                  </a:lnTo>
                  <a:lnTo>
                    <a:pt x="30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0"/>
            <p:cNvSpPr/>
            <p:nvPr/>
          </p:nvSpPr>
          <p:spPr>
            <a:xfrm>
              <a:off x="-6861081" y="1925241"/>
              <a:ext cx="141387" cy="140337"/>
            </a:xfrm>
            <a:custGeom>
              <a:rect b="b" l="l" r="r" t="t"/>
              <a:pathLst>
                <a:path extrusionOk="0" fill="none" h="7219" w="7273">
                  <a:moveTo>
                    <a:pt x="3039" y="0"/>
                  </a:moveTo>
                  <a:lnTo>
                    <a:pt x="2768" y="2768"/>
                  </a:lnTo>
                  <a:lnTo>
                    <a:pt x="0" y="4125"/>
                  </a:lnTo>
                  <a:lnTo>
                    <a:pt x="2605" y="4451"/>
                  </a:lnTo>
                  <a:lnTo>
                    <a:pt x="2334" y="7219"/>
                  </a:lnTo>
                  <a:lnTo>
                    <a:pt x="4233" y="4668"/>
                  </a:lnTo>
                  <a:lnTo>
                    <a:pt x="6838" y="5048"/>
                  </a:lnTo>
                  <a:lnTo>
                    <a:pt x="5373" y="3148"/>
                  </a:lnTo>
                  <a:lnTo>
                    <a:pt x="7273" y="652"/>
                  </a:lnTo>
                  <a:lnTo>
                    <a:pt x="4450" y="1954"/>
                  </a:lnTo>
                  <a:lnTo>
                    <a:pt x="303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0"/>
            <p:cNvSpPr/>
            <p:nvPr/>
          </p:nvSpPr>
          <p:spPr>
            <a:xfrm>
              <a:off x="-6539291" y="1779635"/>
              <a:ext cx="149844" cy="136119"/>
            </a:xfrm>
            <a:custGeom>
              <a:rect b="b" l="l" r="r" t="t"/>
              <a:pathLst>
                <a:path extrusionOk="0" h="7002" w="7708">
                  <a:moveTo>
                    <a:pt x="3094" y="1"/>
                  </a:moveTo>
                  <a:lnTo>
                    <a:pt x="2768" y="2660"/>
                  </a:lnTo>
                  <a:lnTo>
                    <a:pt x="0" y="3854"/>
                  </a:lnTo>
                  <a:lnTo>
                    <a:pt x="2606" y="4288"/>
                  </a:lnTo>
                  <a:lnTo>
                    <a:pt x="2334" y="7002"/>
                  </a:lnTo>
                  <a:lnTo>
                    <a:pt x="4234" y="4560"/>
                  </a:lnTo>
                  <a:lnTo>
                    <a:pt x="6839" y="4994"/>
                  </a:lnTo>
                  <a:lnTo>
                    <a:pt x="5428" y="3094"/>
                  </a:lnTo>
                  <a:lnTo>
                    <a:pt x="7707" y="543"/>
                  </a:lnTo>
                  <a:lnTo>
                    <a:pt x="7707" y="543"/>
                  </a:lnTo>
                  <a:lnTo>
                    <a:pt x="4559" y="1900"/>
                  </a:lnTo>
                  <a:lnTo>
                    <a:pt x="309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0"/>
            <p:cNvSpPr/>
            <p:nvPr/>
          </p:nvSpPr>
          <p:spPr>
            <a:xfrm>
              <a:off x="-6539291" y="1779635"/>
              <a:ext cx="149844" cy="136119"/>
            </a:xfrm>
            <a:custGeom>
              <a:rect b="b" l="l" r="r" t="t"/>
              <a:pathLst>
                <a:path extrusionOk="0" fill="none" h="7002" w="7708">
                  <a:moveTo>
                    <a:pt x="3094" y="1"/>
                  </a:moveTo>
                  <a:lnTo>
                    <a:pt x="2768" y="2660"/>
                  </a:lnTo>
                  <a:lnTo>
                    <a:pt x="0" y="3854"/>
                  </a:lnTo>
                  <a:lnTo>
                    <a:pt x="2606" y="4288"/>
                  </a:lnTo>
                  <a:lnTo>
                    <a:pt x="2334" y="7002"/>
                  </a:lnTo>
                  <a:lnTo>
                    <a:pt x="4234" y="4560"/>
                  </a:lnTo>
                  <a:lnTo>
                    <a:pt x="6839" y="4994"/>
                  </a:lnTo>
                  <a:lnTo>
                    <a:pt x="5428" y="3094"/>
                  </a:lnTo>
                  <a:lnTo>
                    <a:pt x="7707" y="543"/>
                  </a:lnTo>
                  <a:lnTo>
                    <a:pt x="4559" y="1900"/>
                  </a:lnTo>
                  <a:lnTo>
                    <a:pt x="309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0"/>
            <p:cNvSpPr/>
            <p:nvPr/>
          </p:nvSpPr>
          <p:spPr>
            <a:xfrm>
              <a:off x="-6144698" y="1613987"/>
              <a:ext cx="174105" cy="135069"/>
            </a:xfrm>
            <a:custGeom>
              <a:rect b="b" l="l" r="r" t="t"/>
              <a:pathLst>
                <a:path extrusionOk="0" h="6948" w="8956">
                  <a:moveTo>
                    <a:pt x="4017" y="1"/>
                  </a:moveTo>
                  <a:lnTo>
                    <a:pt x="3529" y="2606"/>
                  </a:lnTo>
                  <a:lnTo>
                    <a:pt x="1" y="3963"/>
                  </a:lnTo>
                  <a:lnTo>
                    <a:pt x="3257" y="4234"/>
                  </a:lnTo>
                  <a:lnTo>
                    <a:pt x="2714" y="6948"/>
                  </a:lnTo>
                  <a:lnTo>
                    <a:pt x="5211" y="4505"/>
                  </a:lnTo>
                  <a:lnTo>
                    <a:pt x="8250" y="4885"/>
                  </a:lnTo>
                  <a:lnTo>
                    <a:pt x="6676" y="3040"/>
                  </a:lnTo>
                  <a:lnTo>
                    <a:pt x="8956" y="706"/>
                  </a:lnTo>
                  <a:lnTo>
                    <a:pt x="5645" y="1846"/>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0"/>
            <p:cNvSpPr/>
            <p:nvPr/>
          </p:nvSpPr>
          <p:spPr>
            <a:xfrm>
              <a:off x="-6144698" y="1613987"/>
              <a:ext cx="174105" cy="135069"/>
            </a:xfrm>
            <a:custGeom>
              <a:rect b="b" l="l" r="r" t="t"/>
              <a:pathLst>
                <a:path extrusionOk="0" fill="none" h="6948" w="8956">
                  <a:moveTo>
                    <a:pt x="4017" y="1"/>
                  </a:moveTo>
                  <a:lnTo>
                    <a:pt x="3529" y="2606"/>
                  </a:lnTo>
                  <a:lnTo>
                    <a:pt x="3529" y="2606"/>
                  </a:lnTo>
                  <a:lnTo>
                    <a:pt x="1" y="3963"/>
                  </a:lnTo>
                  <a:lnTo>
                    <a:pt x="3257" y="4234"/>
                  </a:lnTo>
                  <a:lnTo>
                    <a:pt x="2714" y="6948"/>
                  </a:lnTo>
                  <a:lnTo>
                    <a:pt x="5211" y="4505"/>
                  </a:lnTo>
                  <a:lnTo>
                    <a:pt x="8250" y="4885"/>
                  </a:lnTo>
                  <a:lnTo>
                    <a:pt x="6676" y="3040"/>
                  </a:lnTo>
                  <a:lnTo>
                    <a:pt x="8956" y="706"/>
                  </a:lnTo>
                  <a:lnTo>
                    <a:pt x="8956" y="706"/>
                  </a:lnTo>
                  <a:lnTo>
                    <a:pt x="5645" y="1846"/>
                  </a:lnTo>
                  <a:lnTo>
                    <a:pt x="407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0"/>
            <p:cNvSpPr/>
            <p:nvPr/>
          </p:nvSpPr>
          <p:spPr>
            <a:xfrm>
              <a:off x="-5777535" y="1509536"/>
              <a:ext cx="128751" cy="122414"/>
            </a:xfrm>
            <a:custGeom>
              <a:rect b="b" l="l" r="r" t="t"/>
              <a:pathLst>
                <a:path extrusionOk="0" h="6297" w="6623">
                  <a:moveTo>
                    <a:pt x="2877" y="1"/>
                  </a:moveTo>
                  <a:lnTo>
                    <a:pt x="2660" y="2389"/>
                  </a:lnTo>
                  <a:lnTo>
                    <a:pt x="1" y="3040"/>
                  </a:lnTo>
                  <a:lnTo>
                    <a:pt x="2497" y="3854"/>
                  </a:lnTo>
                  <a:lnTo>
                    <a:pt x="2280" y="6296"/>
                  </a:lnTo>
                  <a:lnTo>
                    <a:pt x="4017" y="4397"/>
                  </a:lnTo>
                  <a:lnTo>
                    <a:pt x="6351" y="5319"/>
                  </a:lnTo>
                  <a:lnTo>
                    <a:pt x="5048" y="3257"/>
                  </a:lnTo>
                  <a:lnTo>
                    <a:pt x="6622" y="1520"/>
                  </a:lnTo>
                  <a:lnTo>
                    <a:pt x="4234" y="2063"/>
                  </a:lnTo>
                  <a:lnTo>
                    <a:pt x="2932" y="55"/>
                  </a:lnTo>
                  <a:lnTo>
                    <a:pt x="28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0"/>
            <p:cNvSpPr/>
            <p:nvPr/>
          </p:nvSpPr>
          <p:spPr>
            <a:xfrm>
              <a:off x="-5777535" y="1509536"/>
              <a:ext cx="128751" cy="122414"/>
            </a:xfrm>
            <a:custGeom>
              <a:rect b="b" l="l" r="r" t="t"/>
              <a:pathLst>
                <a:path extrusionOk="0" fill="none" h="6297" w="6623">
                  <a:moveTo>
                    <a:pt x="2877" y="1"/>
                  </a:moveTo>
                  <a:lnTo>
                    <a:pt x="2660" y="2389"/>
                  </a:lnTo>
                  <a:lnTo>
                    <a:pt x="2660" y="2389"/>
                  </a:lnTo>
                  <a:lnTo>
                    <a:pt x="1" y="3040"/>
                  </a:lnTo>
                  <a:lnTo>
                    <a:pt x="2497" y="3854"/>
                  </a:lnTo>
                  <a:lnTo>
                    <a:pt x="2280" y="6296"/>
                  </a:lnTo>
                  <a:lnTo>
                    <a:pt x="4017" y="4397"/>
                  </a:lnTo>
                  <a:lnTo>
                    <a:pt x="6351" y="5319"/>
                  </a:lnTo>
                  <a:lnTo>
                    <a:pt x="5048" y="3257"/>
                  </a:lnTo>
                  <a:lnTo>
                    <a:pt x="6622" y="1520"/>
                  </a:lnTo>
                  <a:lnTo>
                    <a:pt x="6622" y="1520"/>
                  </a:lnTo>
                  <a:lnTo>
                    <a:pt x="4234" y="2063"/>
                  </a:lnTo>
                  <a:lnTo>
                    <a:pt x="2932" y="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0"/>
            <p:cNvSpPr/>
            <p:nvPr/>
          </p:nvSpPr>
          <p:spPr>
            <a:xfrm>
              <a:off x="-5519041" y="1483155"/>
              <a:ext cx="81259" cy="111858"/>
            </a:xfrm>
            <a:custGeom>
              <a:rect b="b" l="l" r="r" t="t"/>
              <a:pathLst>
                <a:path extrusionOk="0" h="5754" w="4180">
                  <a:moveTo>
                    <a:pt x="1521" y="1"/>
                  </a:moveTo>
                  <a:lnTo>
                    <a:pt x="1629" y="2117"/>
                  </a:lnTo>
                  <a:lnTo>
                    <a:pt x="1" y="2117"/>
                  </a:lnTo>
                  <a:lnTo>
                    <a:pt x="1683" y="3420"/>
                  </a:lnTo>
                  <a:lnTo>
                    <a:pt x="1738" y="5591"/>
                  </a:lnTo>
                  <a:lnTo>
                    <a:pt x="2606" y="4288"/>
                  </a:lnTo>
                  <a:lnTo>
                    <a:pt x="4071" y="5754"/>
                  </a:lnTo>
                  <a:lnTo>
                    <a:pt x="3094" y="3583"/>
                  </a:lnTo>
                  <a:lnTo>
                    <a:pt x="3529" y="3420"/>
                  </a:lnTo>
                  <a:lnTo>
                    <a:pt x="3909" y="3257"/>
                  </a:lnTo>
                  <a:lnTo>
                    <a:pt x="4017" y="3094"/>
                  </a:lnTo>
                  <a:lnTo>
                    <a:pt x="4071" y="2877"/>
                  </a:lnTo>
                  <a:lnTo>
                    <a:pt x="4180" y="2497"/>
                  </a:lnTo>
                  <a:lnTo>
                    <a:pt x="3366" y="2334"/>
                  </a:lnTo>
                  <a:lnTo>
                    <a:pt x="2497" y="2226"/>
                  </a:lnTo>
                  <a:lnTo>
                    <a:pt x="15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0"/>
            <p:cNvSpPr/>
            <p:nvPr/>
          </p:nvSpPr>
          <p:spPr>
            <a:xfrm>
              <a:off x="-5519041" y="1483155"/>
              <a:ext cx="81259" cy="111858"/>
            </a:xfrm>
            <a:custGeom>
              <a:rect b="b" l="l" r="r" t="t"/>
              <a:pathLst>
                <a:path extrusionOk="0" fill="none" h="5754" w="4180">
                  <a:moveTo>
                    <a:pt x="1521" y="1"/>
                  </a:moveTo>
                  <a:lnTo>
                    <a:pt x="1629" y="2117"/>
                  </a:lnTo>
                  <a:lnTo>
                    <a:pt x="1629" y="2117"/>
                  </a:lnTo>
                  <a:lnTo>
                    <a:pt x="1" y="2117"/>
                  </a:lnTo>
                  <a:lnTo>
                    <a:pt x="1683" y="3420"/>
                  </a:lnTo>
                  <a:lnTo>
                    <a:pt x="1738" y="5591"/>
                  </a:lnTo>
                  <a:lnTo>
                    <a:pt x="2606" y="4288"/>
                  </a:lnTo>
                  <a:lnTo>
                    <a:pt x="4071" y="5754"/>
                  </a:lnTo>
                  <a:lnTo>
                    <a:pt x="3094" y="3583"/>
                  </a:lnTo>
                  <a:lnTo>
                    <a:pt x="3094" y="3583"/>
                  </a:lnTo>
                  <a:lnTo>
                    <a:pt x="3529" y="3420"/>
                  </a:lnTo>
                  <a:lnTo>
                    <a:pt x="3909" y="3257"/>
                  </a:lnTo>
                  <a:lnTo>
                    <a:pt x="3909" y="3257"/>
                  </a:lnTo>
                  <a:lnTo>
                    <a:pt x="4017" y="3094"/>
                  </a:lnTo>
                  <a:lnTo>
                    <a:pt x="4071" y="2877"/>
                  </a:lnTo>
                  <a:lnTo>
                    <a:pt x="4180" y="2497"/>
                  </a:lnTo>
                  <a:lnTo>
                    <a:pt x="4180" y="2497"/>
                  </a:lnTo>
                  <a:lnTo>
                    <a:pt x="3366" y="2334"/>
                  </a:lnTo>
                  <a:lnTo>
                    <a:pt x="2497" y="2226"/>
                  </a:lnTo>
                  <a:lnTo>
                    <a:pt x="152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0"/>
            <p:cNvSpPr/>
            <p:nvPr/>
          </p:nvSpPr>
          <p:spPr>
            <a:xfrm>
              <a:off x="-4462905" y="973555"/>
              <a:ext cx="1033994" cy="420993"/>
            </a:xfrm>
            <a:custGeom>
              <a:rect b="b" l="l" r="r" t="t"/>
              <a:pathLst>
                <a:path extrusionOk="0" h="21656" w="53189">
                  <a:moveTo>
                    <a:pt x="51615" y="1"/>
                  </a:moveTo>
                  <a:lnTo>
                    <a:pt x="48250" y="1954"/>
                  </a:lnTo>
                  <a:lnTo>
                    <a:pt x="44993" y="3800"/>
                  </a:lnTo>
                  <a:lnTo>
                    <a:pt x="41900" y="5428"/>
                  </a:lnTo>
                  <a:lnTo>
                    <a:pt x="38969" y="6948"/>
                  </a:lnTo>
                  <a:lnTo>
                    <a:pt x="36147" y="8250"/>
                  </a:lnTo>
                  <a:lnTo>
                    <a:pt x="33487" y="9444"/>
                  </a:lnTo>
                  <a:lnTo>
                    <a:pt x="30937" y="10530"/>
                  </a:lnTo>
                  <a:lnTo>
                    <a:pt x="28548" y="11452"/>
                  </a:lnTo>
                  <a:lnTo>
                    <a:pt x="26432" y="12212"/>
                  </a:lnTo>
                  <a:lnTo>
                    <a:pt x="24424" y="12863"/>
                  </a:lnTo>
                  <a:lnTo>
                    <a:pt x="22524" y="13460"/>
                  </a:lnTo>
                  <a:lnTo>
                    <a:pt x="20733" y="13949"/>
                  </a:lnTo>
                  <a:lnTo>
                    <a:pt x="18996" y="14329"/>
                  </a:lnTo>
                  <a:lnTo>
                    <a:pt x="17422" y="14600"/>
                  </a:lnTo>
                  <a:lnTo>
                    <a:pt x="15903" y="14817"/>
                  </a:lnTo>
                  <a:lnTo>
                    <a:pt x="14437" y="14980"/>
                  </a:lnTo>
                  <a:lnTo>
                    <a:pt x="13135" y="15089"/>
                  </a:lnTo>
                  <a:lnTo>
                    <a:pt x="10693" y="15089"/>
                  </a:lnTo>
                  <a:lnTo>
                    <a:pt x="9553" y="14980"/>
                  </a:lnTo>
                  <a:lnTo>
                    <a:pt x="8576" y="14817"/>
                  </a:lnTo>
                  <a:lnTo>
                    <a:pt x="7599" y="14654"/>
                  </a:lnTo>
                  <a:lnTo>
                    <a:pt x="6731" y="14437"/>
                  </a:lnTo>
                  <a:lnTo>
                    <a:pt x="5916" y="14166"/>
                  </a:lnTo>
                  <a:lnTo>
                    <a:pt x="5157" y="13895"/>
                  </a:lnTo>
                  <a:lnTo>
                    <a:pt x="4505" y="13569"/>
                  </a:lnTo>
                  <a:lnTo>
                    <a:pt x="3854" y="13189"/>
                  </a:lnTo>
                  <a:lnTo>
                    <a:pt x="3311" y="12863"/>
                  </a:lnTo>
                  <a:lnTo>
                    <a:pt x="2823" y="12483"/>
                  </a:lnTo>
                  <a:lnTo>
                    <a:pt x="2334" y="12104"/>
                  </a:lnTo>
                  <a:lnTo>
                    <a:pt x="1954" y="11724"/>
                  </a:lnTo>
                  <a:lnTo>
                    <a:pt x="1575" y="11344"/>
                  </a:lnTo>
                  <a:lnTo>
                    <a:pt x="978" y="10638"/>
                  </a:lnTo>
                  <a:lnTo>
                    <a:pt x="543" y="9933"/>
                  </a:lnTo>
                  <a:lnTo>
                    <a:pt x="272" y="9390"/>
                  </a:lnTo>
                  <a:lnTo>
                    <a:pt x="109" y="8956"/>
                  </a:lnTo>
                  <a:lnTo>
                    <a:pt x="1" y="8684"/>
                  </a:lnTo>
                  <a:lnTo>
                    <a:pt x="55" y="8956"/>
                  </a:lnTo>
                  <a:lnTo>
                    <a:pt x="1737" y="15469"/>
                  </a:lnTo>
                  <a:lnTo>
                    <a:pt x="1737" y="15523"/>
                  </a:lnTo>
                  <a:lnTo>
                    <a:pt x="1737" y="15577"/>
                  </a:lnTo>
                  <a:lnTo>
                    <a:pt x="1792" y="15631"/>
                  </a:lnTo>
                  <a:lnTo>
                    <a:pt x="1792" y="15740"/>
                  </a:lnTo>
                  <a:lnTo>
                    <a:pt x="1954" y="16120"/>
                  </a:lnTo>
                  <a:lnTo>
                    <a:pt x="2226" y="16554"/>
                  </a:lnTo>
                  <a:lnTo>
                    <a:pt x="2551" y="17097"/>
                  </a:lnTo>
                  <a:lnTo>
                    <a:pt x="2986" y="17694"/>
                  </a:lnTo>
                  <a:lnTo>
                    <a:pt x="3583" y="18345"/>
                  </a:lnTo>
                  <a:lnTo>
                    <a:pt x="4288" y="18996"/>
                  </a:lnTo>
                  <a:lnTo>
                    <a:pt x="5157" y="19593"/>
                  </a:lnTo>
                  <a:lnTo>
                    <a:pt x="5645" y="19919"/>
                  </a:lnTo>
                  <a:lnTo>
                    <a:pt x="6188" y="20190"/>
                  </a:lnTo>
                  <a:lnTo>
                    <a:pt x="6785" y="20462"/>
                  </a:lnTo>
                  <a:lnTo>
                    <a:pt x="7382" y="20679"/>
                  </a:lnTo>
                  <a:lnTo>
                    <a:pt x="8033" y="20950"/>
                  </a:lnTo>
                  <a:lnTo>
                    <a:pt x="8793" y="21113"/>
                  </a:lnTo>
                  <a:lnTo>
                    <a:pt x="9553" y="21330"/>
                  </a:lnTo>
                  <a:lnTo>
                    <a:pt x="10367" y="21439"/>
                  </a:lnTo>
                  <a:lnTo>
                    <a:pt x="11290" y="21547"/>
                  </a:lnTo>
                  <a:lnTo>
                    <a:pt x="12212" y="21656"/>
                  </a:lnTo>
                  <a:lnTo>
                    <a:pt x="14220" y="21656"/>
                  </a:lnTo>
                  <a:lnTo>
                    <a:pt x="15360" y="21601"/>
                  </a:lnTo>
                  <a:lnTo>
                    <a:pt x="16554" y="21493"/>
                  </a:lnTo>
                  <a:lnTo>
                    <a:pt x="17802" y="21384"/>
                  </a:lnTo>
                  <a:lnTo>
                    <a:pt x="19105" y="21167"/>
                  </a:lnTo>
                  <a:lnTo>
                    <a:pt x="20462" y="20896"/>
                  </a:lnTo>
                  <a:lnTo>
                    <a:pt x="21927" y="20570"/>
                  </a:lnTo>
                  <a:lnTo>
                    <a:pt x="22416" y="20462"/>
                  </a:lnTo>
                  <a:lnTo>
                    <a:pt x="22904" y="20299"/>
                  </a:lnTo>
                  <a:lnTo>
                    <a:pt x="24804" y="19756"/>
                  </a:lnTo>
                  <a:lnTo>
                    <a:pt x="26649" y="19213"/>
                  </a:lnTo>
                  <a:lnTo>
                    <a:pt x="28494" y="18562"/>
                  </a:lnTo>
                  <a:lnTo>
                    <a:pt x="30340" y="17857"/>
                  </a:lnTo>
                  <a:lnTo>
                    <a:pt x="32565" y="16988"/>
                  </a:lnTo>
                  <a:lnTo>
                    <a:pt x="34898" y="16011"/>
                  </a:lnTo>
                  <a:lnTo>
                    <a:pt x="37287" y="14926"/>
                  </a:lnTo>
                  <a:lnTo>
                    <a:pt x="39837" y="13678"/>
                  </a:lnTo>
                  <a:lnTo>
                    <a:pt x="42497" y="12321"/>
                  </a:lnTo>
                  <a:lnTo>
                    <a:pt x="45265" y="10855"/>
                  </a:lnTo>
                  <a:lnTo>
                    <a:pt x="48195" y="9281"/>
                  </a:lnTo>
                  <a:lnTo>
                    <a:pt x="51181" y="7490"/>
                  </a:lnTo>
                  <a:lnTo>
                    <a:pt x="51995" y="7056"/>
                  </a:lnTo>
                  <a:lnTo>
                    <a:pt x="53189" y="6351"/>
                  </a:lnTo>
                  <a:lnTo>
                    <a:pt x="51615"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0"/>
            <p:cNvSpPr/>
            <p:nvPr/>
          </p:nvSpPr>
          <p:spPr>
            <a:xfrm>
              <a:off x="-4429137" y="1096999"/>
              <a:ext cx="1031875" cy="423112"/>
            </a:xfrm>
            <a:custGeom>
              <a:rect b="b" l="l" r="r" t="t"/>
              <a:pathLst>
                <a:path extrusionOk="0" h="21765" w="53080">
                  <a:moveTo>
                    <a:pt x="51452" y="1"/>
                  </a:moveTo>
                  <a:lnTo>
                    <a:pt x="50312" y="706"/>
                  </a:lnTo>
                  <a:lnTo>
                    <a:pt x="49498" y="1195"/>
                  </a:lnTo>
                  <a:lnTo>
                    <a:pt x="46458" y="2931"/>
                  </a:lnTo>
                  <a:lnTo>
                    <a:pt x="43582" y="4505"/>
                  </a:lnTo>
                  <a:lnTo>
                    <a:pt x="40814" y="5971"/>
                  </a:lnTo>
                  <a:lnTo>
                    <a:pt x="38155" y="7328"/>
                  </a:lnTo>
                  <a:lnTo>
                    <a:pt x="35604" y="8576"/>
                  </a:lnTo>
                  <a:lnTo>
                    <a:pt x="33161" y="9661"/>
                  </a:lnTo>
                  <a:lnTo>
                    <a:pt x="30828" y="10638"/>
                  </a:lnTo>
                  <a:lnTo>
                    <a:pt x="28657" y="11507"/>
                  </a:lnTo>
                  <a:lnTo>
                    <a:pt x="26811" y="12212"/>
                  </a:lnTo>
                  <a:lnTo>
                    <a:pt x="24966" y="12863"/>
                  </a:lnTo>
                  <a:lnTo>
                    <a:pt x="23067" y="13460"/>
                  </a:lnTo>
                  <a:lnTo>
                    <a:pt x="21167" y="13949"/>
                  </a:lnTo>
                  <a:lnTo>
                    <a:pt x="20679" y="14112"/>
                  </a:lnTo>
                  <a:lnTo>
                    <a:pt x="20190" y="14220"/>
                  </a:lnTo>
                  <a:lnTo>
                    <a:pt x="18725" y="14546"/>
                  </a:lnTo>
                  <a:lnTo>
                    <a:pt x="17368" y="14817"/>
                  </a:lnTo>
                  <a:lnTo>
                    <a:pt x="16011" y="15034"/>
                  </a:lnTo>
                  <a:lnTo>
                    <a:pt x="14763" y="15197"/>
                  </a:lnTo>
                  <a:lnTo>
                    <a:pt x="13623" y="15306"/>
                  </a:lnTo>
                  <a:lnTo>
                    <a:pt x="12483" y="15360"/>
                  </a:lnTo>
                  <a:lnTo>
                    <a:pt x="10421" y="15360"/>
                  </a:lnTo>
                  <a:lnTo>
                    <a:pt x="9498" y="15251"/>
                  </a:lnTo>
                  <a:lnTo>
                    <a:pt x="8630" y="15143"/>
                  </a:lnTo>
                  <a:lnTo>
                    <a:pt x="7762" y="15034"/>
                  </a:lnTo>
                  <a:lnTo>
                    <a:pt x="7002" y="14817"/>
                  </a:lnTo>
                  <a:lnTo>
                    <a:pt x="6296" y="14654"/>
                  </a:lnTo>
                  <a:lnTo>
                    <a:pt x="5591" y="14383"/>
                  </a:lnTo>
                  <a:lnTo>
                    <a:pt x="4994" y="14166"/>
                  </a:lnTo>
                  <a:lnTo>
                    <a:pt x="4397" y="13895"/>
                  </a:lnTo>
                  <a:lnTo>
                    <a:pt x="3908" y="13623"/>
                  </a:lnTo>
                  <a:lnTo>
                    <a:pt x="3365" y="13298"/>
                  </a:lnTo>
                  <a:lnTo>
                    <a:pt x="2551" y="12701"/>
                  </a:lnTo>
                  <a:lnTo>
                    <a:pt x="1846" y="12049"/>
                  </a:lnTo>
                  <a:lnTo>
                    <a:pt x="1249" y="11398"/>
                  </a:lnTo>
                  <a:lnTo>
                    <a:pt x="814" y="10801"/>
                  </a:lnTo>
                  <a:lnTo>
                    <a:pt x="489" y="10258"/>
                  </a:lnTo>
                  <a:lnTo>
                    <a:pt x="272" y="9770"/>
                  </a:lnTo>
                  <a:lnTo>
                    <a:pt x="109" y="9390"/>
                  </a:lnTo>
                  <a:lnTo>
                    <a:pt x="55" y="9336"/>
                  </a:lnTo>
                  <a:lnTo>
                    <a:pt x="55" y="9227"/>
                  </a:lnTo>
                  <a:lnTo>
                    <a:pt x="0" y="9173"/>
                  </a:lnTo>
                  <a:lnTo>
                    <a:pt x="1737" y="15957"/>
                  </a:lnTo>
                  <a:lnTo>
                    <a:pt x="1737" y="16011"/>
                  </a:lnTo>
                  <a:lnTo>
                    <a:pt x="2009" y="16663"/>
                  </a:lnTo>
                  <a:lnTo>
                    <a:pt x="2334" y="17151"/>
                  </a:lnTo>
                  <a:lnTo>
                    <a:pt x="2714" y="17694"/>
                  </a:lnTo>
                  <a:lnTo>
                    <a:pt x="3257" y="18291"/>
                  </a:lnTo>
                  <a:lnTo>
                    <a:pt x="3908" y="18942"/>
                  </a:lnTo>
                  <a:lnTo>
                    <a:pt x="4776" y="19539"/>
                  </a:lnTo>
                  <a:lnTo>
                    <a:pt x="5211" y="19865"/>
                  </a:lnTo>
                  <a:lnTo>
                    <a:pt x="5753" y="20136"/>
                  </a:lnTo>
                  <a:lnTo>
                    <a:pt x="6350" y="20462"/>
                  </a:lnTo>
                  <a:lnTo>
                    <a:pt x="6947" y="20679"/>
                  </a:lnTo>
                  <a:lnTo>
                    <a:pt x="7599" y="20950"/>
                  </a:lnTo>
                  <a:lnTo>
                    <a:pt x="8359" y="21167"/>
                  </a:lnTo>
                  <a:lnTo>
                    <a:pt x="9118" y="21330"/>
                  </a:lnTo>
                  <a:lnTo>
                    <a:pt x="9932" y="21493"/>
                  </a:lnTo>
                  <a:lnTo>
                    <a:pt x="10801" y="21656"/>
                  </a:lnTo>
                  <a:lnTo>
                    <a:pt x="11778" y="21710"/>
                  </a:lnTo>
                  <a:lnTo>
                    <a:pt x="12755" y="21764"/>
                  </a:lnTo>
                  <a:lnTo>
                    <a:pt x="13840" y="21764"/>
                  </a:lnTo>
                  <a:lnTo>
                    <a:pt x="14980" y="21710"/>
                  </a:lnTo>
                  <a:lnTo>
                    <a:pt x="16174" y="21656"/>
                  </a:lnTo>
                  <a:lnTo>
                    <a:pt x="17422" y="21493"/>
                  </a:lnTo>
                  <a:lnTo>
                    <a:pt x="18779" y="21276"/>
                  </a:lnTo>
                  <a:lnTo>
                    <a:pt x="20190" y="21004"/>
                  </a:lnTo>
                  <a:lnTo>
                    <a:pt x="21656" y="20679"/>
                  </a:lnTo>
                  <a:lnTo>
                    <a:pt x="22144" y="20570"/>
                  </a:lnTo>
                  <a:lnTo>
                    <a:pt x="22850" y="20407"/>
                  </a:lnTo>
                  <a:lnTo>
                    <a:pt x="23284" y="20245"/>
                  </a:lnTo>
                  <a:lnTo>
                    <a:pt x="25075" y="19756"/>
                  </a:lnTo>
                  <a:lnTo>
                    <a:pt x="26866" y="19159"/>
                  </a:lnTo>
                  <a:lnTo>
                    <a:pt x="28657" y="18562"/>
                  </a:lnTo>
                  <a:lnTo>
                    <a:pt x="30394" y="17911"/>
                  </a:lnTo>
                  <a:lnTo>
                    <a:pt x="32673" y="16988"/>
                  </a:lnTo>
                  <a:lnTo>
                    <a:pt x="35061" y="15957"/>
                  </a:lnTo>
                  <a:lnTo>
                    <a:pt x="37558" y="14817"/>
                  </a:lnTo>
                  <a:lnTo>
                    <a:pt x="40163" y="13515"/>
                  </a:lnTo>
                  <a:lnTo>
                    <a:pt x="42931" y="12104"/>
                  </a:lnTo>
                  <a:lnTo>
                    <a:pt x="45753" y="10584"/>
                  </a:lnTo>
                  <a:lnTo>
                    <a:pt x="48792" y="8847"/>
                  </a:lnTo>
                  <a:lnTo>
                    <a:pt x="51886" y="7056"/>
                  </a:lnTo>
                  <a:lnTo>
                    <a:pt x="53080" y="6351"/>
                  </a:lnTo>
                  <a:lnTo>
                    <a:pt x="514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0"/>
            <p:cNvSpPr/>
            <p:nvPr/>
          </p:nvSpPr>
          <p:spPr>
            <a:xfrm>
              <a:off x="-4361622" y="1343887"/>
              <a:ext cx="1026607" cy="433648"/>
            </a:xfrm>
            <a:custGeom>
              <a:rect b="b" l="l" r="r" t="t"/>
              <a:pathLst>
                <a:path extrusionOk="0" h="22307" w="52809">
                  <a:moveTo>
                    <a:pt x="51235" y="1"/>
                  </a:moveTo>
                  <a:lnTo>
                    <a:pt x="50150" y="652"/>
                  </a:lnTo>
                  <a:lnTo>
                    <a:pt x="48576" y="1575"/>
                  </a:lnTo>
                  <a:lnTo>
                    <a:pt x="46188" y="2986"/>
                  </a:lnTo>
                  <a:lnTo>
                    <a:pt x="43745" y="4397"/>
                  </a:lnTo>
                  <a:lnTo>
                    <a:pt x="41303" y="5699"/>
                  </a:lnTo>
                  <a:lnTo>
                    <a:pt x="38861" y="7002"/>
                  </a:lnTo>
                  <a:lnTo>
                    <a:pt x="36364" y="8196"/>
                  </a:lnTo>
                  <a:lnTo>
                    <a:pt x="33868" y="9390"/>
                  </a:lnTo>
                  <a:lnTo>
                    <a:pt x="31317" y="10530"/>
                  </a:lnTo>
                  <a:lnTo>
                    <a:pt x="28766" y="11615"/>
                  </a:lnTo>
                  <a:lnTo>
                    <a:pt x="26921" y="12321"/>
                  </a:lnTo>
                  <a:lnTo>
                    <a:pt x="25075" y="13026"/>
                  </a:lnTo>
                  <a:lnTo>
                    <a:pt x="23230" y="13623"/>
                  </a:lnTo>
                  <a:lnTo>
                    <a:pt x="21385" y="14166"/>
                  </a:lnTo>
                  <a:lnTo>
                    <a:pt x="20245" y="14492"/>
                  </a:lnTo>
                  <a:lnTo>
                    <a:pt x="19051" y="14763"/>
                  </a:lnTo>
                  <a:lnTo>
                    <a:pt x="18508" y="14872"/>
                  </a:lnTo>
                  <a:lnTo>
                    <a:pt x="17640" y="15089"/>
                  </a:lnTo>
                  <a:lnTo>
                    <a:pt x="16391" y="15306"/>
                  </a:lnTo>
                  <a:lnTo>
                    <a:pt x="15143" y="15469"/>
                  </a:lnTo>
                  <a:lnTo>
                    <a:pt x="14003" y="15631"/>
                  </a:lnTo>
                  <a:lnTo>
                    <a:pt x="12918" y="15740"/>
                  </a:lnTo>
                  <a:lnTo>
                    <a:pt x="9933" y="15740"/>
                  </a:lnTo>
                  <a:lnTo>
                    <a:pt x="9065" y="15686"/>
                  </a:lnTo>
                  <a:lnTo>
                    <a:pt x="8250" y="15577"/>
                  </a:lnTo>
                  <a:lnTo>
                    <a:pt x="7436" y="15414"/>
                  </a:lnTo>
                  <a:lnTo>
                    <a:pt x="6731" y="15251"/>
                  </a:lnTo>
                  <a:lnTo>
                    <a:pt x="6025" y="15089"/>
                  </a:lnTo>
                  <a:lnTo>
                    <a:pt x="5428" y="14872"/>
                  </a:lnTo>
                  <a:lnTo>
                    <a:pt x="4831" y="14654"/>
                  </a:lnTo>
                  <a:lnTo>
                    <a:pt x="3746" y="14166"/>
                  </a:lnTo>
                  <a:lnTo>
                    <a:pt x="2877" y="13569"/>
                  </a:lnTo>
                  <a:lnTo>
                    <a:pt x="2118" y="13026"/>
                  </a:lnTo>
                  <a:lnTo>
                    <a:pt x="1521" y="12429"/>
                  </a:lnTo>
                  <a:lnTo>
                    <a:pt x="1032" y="11886"/>
                  </a:lnTo>
                  <a:lnTo>
                    <a:pt x="652" y="11344"/>
                  </a:lnTo>
                  <a:lnTo>
                    <a:pt x="327" y="10910"/>
                  </a:lnTo>
                  <a:lnTo>
                    <a:pt x="55" y="10258"/>
                  </a:lnTo>
                  <a:lnTo>
                    <a:pt x="1" y="10150"/>
                  </a:lnTo>
                  <a:lnTo>
                    <a:pt x="1683" y="16880"/>
                  </a:lnTo>
                  <a:lnTo>
                    <a:pt x="1738" y="16988"/>
                  </a:lnTo>
                  <a:lnTo>
                    <a:pt x="2063" y="17639"/>
                  </a:lnTo>
                  <a:lnTo>
                    <a:pt x="2335" y="18074"/>
                  </a:lnTo>
                  <a:lnTo>
                    <a:pt x="2769" y="18616"/>
                  </a:lnTo>
                  <a:lnTo>
                    <a:pt x="3257" y="19213"/>
                  </a:lnTo>
                  <a:lnTo>
                    <a:pt x="3963" y="19810"/>
                  </a:lnTo>
                  <a:lnTo>
                    <a:pt x="4777" y="20353"/>
                  </a:lnTo>
                  <a:lnTo>
                    <a:pt x="5754" y="20950"/>
                  </a:lnTo>
                  <a:lnTo>
                    <a:pt x="6297" y="21167"/>
                  </a:lnTo>
                  <a:lnTo>
                    <a:pt x="6894" y="21439"/>
                  </a:lnTo>
                  <a:lnTo>
                    <a:pt x="7545" y="21656"/>
                  </a:lnTo>
                  <a:lnTo>
                    <a:pt x="8250" y="21819"/>
                  </a:lnTo>
                  <a:lnTo>
                    <a:pt x="9010" y="21981"/>
                  </a:lnTo>
                  <a:lnTo>
                    <a:pt x="9824" y="22144"/>
                  </a:lnTo>
                  <a:lnTo>
                    <a:pt x="10693" y="22253"/>
                  </a:lnTo>
                  <a:lnTo>
                    <a:pt x="11615" y="22307"/>
                  </a:lnTo>
                  <a:lnTo>
                    <a:pt x="13624" y="22307"/>
                  </a:lnTo>
                  <a:lnTo>
                    <a:pt x="14709" y="22253"/>
                  </a:lnTo>
                  <a:lnTo>
                    <a:pt x="15849" y="22144"/>
                  </a:lnTo>
                  <a:lnTo>
                    <a:pt x="17097" y="21981"/>
                  </a:lnTo>
                  <a:lnTo>
                    <a:pt x="18400" y="21764"/>
                  </a:lnTo>
                  <a:lnTo>
                    <a:pt x="19756" y="21493"/>
                  </a:lnTo>
                  <a:lnTo>
                    <a:pt x="21168" y="21167"/>
                  </a:lnTo>
                  <a:lnTo>
                    <a:pt x="21656" y="21059"/>
                  </a:lnTo>
                  <a:lnTo>
                    <a:pt x="22144" y="20896"/>
                  </a:lnTo>
                  <a:lnTo>
                    <a:pt x="23338" y="20570"/>
                  </a:lnTo>
                  <a:lnTo>
                    <a:pt x="23501" y="20516"/>
                  </a:lnTo>
                  <a:lnTo>
                    <a:pt x="25130" y="20028"/>
                  </a:lnTo>
                  <a:lnTo>
                    <a:pt x="26866" y="19430"/>
                  </a:lnTo>
                  <a:lnTo>
                    <a:pt x="28657" y="18779"/>
                  </a:lnTo>
                  <a:lnTo>
                    <a:pt x="30503" y="18019"/>
                  </a:lnTo>
                  <a:lnTo>
                    <a:pt x="32782" y="17042"/>
                  </a:lnTo>
                  <a:lnTo>
                    <a:pt x="35116" y="16011"/>
                  </a:lnTo>
                  <a:lnTo>
                    <a:pt x="37612" y="14817"/>
                  </a:lnTo>
                  <a:lnTo>
                    <a:pt x="40163" y="13515"/>
                  </a:lnTo>
                  <a:lnTo>
                    <a:pt x="42877" y="12104"/>
                  </a:lnTo>
                  <a:lnTo>
                    <a:pt x="45699" y="10530"/>
                  </a:lnTo>
                  <a:lnTo>
                    <a:pt x="48630" y="8793"/>
                  </a:lnTo>
                  <a:lnTo>
                    <a:pt x="51724" y="6948"/>
                  </a:lnTo>
                  <a:lnTo>
                    <a:pt x="52809" y="6296"/>
                  </a:lnTo>
                  <a:lnTo>
                    <a:pt x="512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0"/>
            <p:cNvSpPr/>
            <p:nvPr/>
          </p:nvSpPr>
          <p:spPr>
            <a:xfrm>
              <a:off x="-4295137" y="1589726"/>
              <a:ext cx="1022388" cy="443154"/>
            </a:xfrm>
            <a:custGeom>
              <a:rect b="b" l="l" r="r" t="t"/>
              <a:pathLst>
                <a:path extrusionOk="0" h="22796" w="52592">
                  <a:moveTo>
                    <a:pt x="51017" y="0"/>
                  </a:moveTo>
                  <a:lnTo>
                    <a:pt x="50203" y="543"/>
                  </a:lnTo>
                  <a:lnTo>
                    <a:pt x="47110" y="2388"/>
                  </a:lnTo>
                  <a:lnTo>
                    <a:pt x="44124" y="4125"/>
                  </a:lnTo>
                  <a:lnTo>
                    <a:pt x="41302" y="5699"/>
                  </a:lnTo>
                  <a:lnTo>
                    <a:pt x="38589" y="7164"/>
                  </a:lnTo>
                  <a:lnTo>
                    <a:pt x="35983" y="8521"/>
                  </a:lnTo>
                  <a:lnTo>
                    <a:pt x="33487" y="9715"/>
                  </a:lnTo>
                  <a:lnTo>
                    <a:pt x="31099" y="10801"/>
                  </a:lnTo>
                  <a:lnTo>
                    <a:pt x="28874" y="11723"/>
                  </a:lnTo>
                  <a:lnTo>
                    <a:pt x="26757" y="12592"/>
                  </a:lnTo>
                  <a:lnTo>
                    <a:pt x="24695" y="13352"/>
                  </a:lnTo>
                  <a:lnTo>
                    <a:pt x="22578" y="14057"/>
                  </a:lnTo>
                  <a:lnTo>
                    <a:pt x="20407" y="14708"/>
                  </a:lnTo>
                  <a:lnTo>
                    <a:pt x="18616" y="15143"/>
                  </a:lnTo>
                  <a:lnTo>
                    <a:pt x="18182" y="15251"/>
                  </a:lnTo>
                  <a:lnTo>
                    <a:pt x="16879" y="15523"/>
                  </a:lnTo>
                  <a:lnTo>
                    <a:pt x="15631" y="15740"/>
                  </a:lnTo>
                  <a:lnTo>
                    <a:pt x="14437" y="15957"/>
                  </a:lnTo>
                  <a:lnTo>
                    <a:pt x="13297" y="16065"/>
                  </a:lnTo>
                  <a:lnTo>
                    <a:pt x="12212" y="16120"/>
                  </a:lnTo>
                  <a:lnTo>
                    <a:pt x="11180" y="16174"/>
                  </a:lnTo>
                  <a:lnTo>
                    <a:pt x="10258" y="16174"/>
                  </a:lnTo>
                  <a:lnTo>
                    <a:pt x="9335" y="16120"/>
                  </a:lnTo>
                  <a:lnTo>
                    <a:pt x="8467" y="16065"/>
                  </a:lnTo>
                  <a:lnTo>
                    <a:pt x="7653" y="15957"/>
                  </a:lnTo>
                  <a:lnTo>
                    <a:pt x="6947" y="15794"/>
                  </a:lnTo>
                  <a:lnTo>
                    <a:pt x="6242" y="15631"/>
                  </a:lnTo>
                  <a:lnTo>
                    <a:pt x="5536" y="15468"/>
                  </a:lnTo>
                  <a:lnTo>
                    <a:pt x="4939" y="15251"/>
                  </a:lnTo>
                  <a:lnTo>
                    <a:pt x="3854" y="14817"/>
                  </a:lnTo>
                  <a:lnTo>
                    <a:pt x="2931" y="14274"/>
                  </a:lnTo>
                  <a:lnTo>
                    <a:pt x="2171" y="13732"/>
                  </a:lnTo>
                  <a:lnTo>
                    <a:pt x="1520" y="13189"/>
                  </a:lnTo>
                  <a:lnTo>
                    <a:pt x="1031" y="12646"/>
                  </a:lnTo>
                  <a:lnTo>
                    <a:pt x="651" y="12158"/>
                  </a:lnTo>
                  <a:lnTo>
                    <a:pt x="326" y="11723"/>
                  </a:lnTo>
                  <a:lnTo>
                    <a:pt x="54" y="11181"/>
                  </a:lnTo>
                  <a:lnTo>
                    <a:pt x="0" y="11072"/>
                  </a:lnTo>
                  <a:lnTo>
                    <a:pt x="1737" y="17856"/>
                  </a:lnTo>
                  <a:lnTo>
                    <a:pt x="1737" y="17911"/>
                  </a:lnTo>
                  <a:lnTo>
                    <a:pt x="1737" y="17965"/>
                  </a:lnTo>
                  <a:lnTo>
                    <a:pt x="2063" y="18508"/>
                  </a:lnTo>
                  <a:lnTo>
                    <a:pt x="2334" y="18942"/>
                  </a:lnTo>
                  <a:lnTo>
                    <a:pt x="2714" y="19430"/>
                  </a:lnTo>
                  <a:lnTo>
                    <a:pt x="3257" y="19973"/>
                  </a:lnTo>
                  <a:lnTo>
                    <a:pt x="3908" y="20461"/>
                  </a:lnTo>
                  <a:lnTo>
                    <a:pt x="4668" y="21004"/>
                  </a:lnTo>
                  <a:lnTo>
                    <a:pt x="5645" y="21493"/>
                  </a:lnTo>
                  <a:lnTo>
                    <a:pt x="6730" y="21927"/>
                  </a:lnTo>
                  <a:lnTo>
                    <a:pt x="7381" y="22144"/>
                  </a:lnTo>
                  <a:lnTo>
                    <a:pt x="8033" y="22307"/>
                  </a:lnTo>
                  <a:lnTo>
                    <a:pt x="8738" y="22470"/>
                  </a:lnTo>
                  <a:lnTo>
                    <a:pt x="9498" y="22578"/>
                  </a:lnTo>
                  <a:lnTo>
                    <a:pt x="10312" y="22687"/>
                  </a:lnTo>
                  <a:lnTo>
                    <a:pt x="11180" y="22741"/>
                  </a:lnTo>
                  <a:lnTo>
                    <a:pt x="12103" y="22795"/>
                  </a:lnTo>
                  <a:lnTo>
                    <a:pt x="13080" y="22741"/>
                  </a:lnTo>
                  <a:lnTo>
                    <a:pt x="14111" y="22687"/>
                  </a:lnTo>
                  <a:lnTo>
                    <a:pt x="15197" y="22632"/>
                  </a:lnTo>
                  <a:lnTo>
                    <a:pt x="16336" y="22470"/>
                  </a:lnTo>
                  <a:lnTo>
                    <a:pt x="17530" y="22252"/>
                  </a:lnTo>
                  <a:lnTo>
                    <a:pt x="18779" y="22035"/>
                  </a:lnTo>
                  <a:lnTo>
                    <a:pt x="20136" y="21710"/>
                  </a:lnTo>
                  <a:lnTo>
                    <a:pt x="21113" y="21493"/>
                  </a:lnTo>
                  <a:lnTo>
                    <a:pt x="22361" y="21113"/>
                  </a:lnTo>
                  <a:lnTo>
                    <a:pt x="23283" y="20841"/>
                  </a:lnTo>
                  <a:lnTo>
                    <a:pt x="25129" y="20244"/>
                  </a:lnTo>
                  <a:lnTo>
                    <a:pt x="26974" y="19593"/>
                  </a:lnTo>
                  <a:lnTo>
                    <a:pt x="28765" y="18942"/>
                  </a:lnTo>
                  <a:lnTo>
                    <a:pt x="30610" y="18182"/>
                  </a:lnTo>
                  <a:lnTo>
                    <a:pt x="32781" y="17205"/>
                  </a:lnTo>
                  <a:lnTo>
                    <a:pt x="35115" y="16120"/>
                  </a:lnTo>
                  <a:lnTo>
                    <a:pt x="37557" y="14926"/>
                  </a:lnTo>
                  <a:lnTo>
                    <a:pt x="40054" y="13623"/>
                  </a:lnTo>
                  <a:lnTo>
                    <a:pt x="42713" y="12212"/>
                  </a:lnTo>
                  <a:lnTo>
                    <a:pt x="45481" y="10638"/>
                  </a:lnTo>
                  <a:lnTo>
                    <a:pt x="48412" y="8955"/>
                  </a:lnTo>
                  <a:lnTo>
                    <a:pt x="51397" y="7110"/>
                  </a:lnTo>
                  <a:lnTo>
                    <a:pt x="52591" y="6350"/>
                  </a:lnTo>
                  <a:lnTo>
                    <a:pt x="510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0"/>
            <p:cNvSpPr/>
            <p:nvPr/>
          </p:nvSpPr>
          <p:spPr>
            <a:xfrm>
              <a:off x="-4227622" y="1836614"/>
              <a:ext cx="1018170" cy="451591"/>
            </a:xfrm>
            <a:custGeom>
              <a:rect b="b" l="l" r="r" t="t"/>
              <a:pathLst>
                <a:path extrusionOk="0" h="23230" w="52375">
                  <a:moveTo>
                    <a:pt x="50746" y="0"/>
                  </a:moveTo>
                  <a:lnTo>
                    <a:pt x="47598" y="1954"/>
                  </a:lnTo>
                  <a:lnTo>
                    <a:pt x="44505" y="3799"/>
                  </a:lnTo>
                  <a:lnTo>
                    <a:pt x="41628" y="5482"/>
                  </a:lnTo>
                  <a:lnTo>
                    <a:pt x="38806" y="7056"/>
                  </a:lnTo>
                  <a:lnTo>
                    <a:pt x="36147" y="8413"/>
                  </a:lnTo>
                  <a:lnTo>
                    <a:pt x="33596" y="9715"/>
                  </a:lnTo>
                  <a:lnTo>
                    <a:pt x="31154" y="10855"/>
                  </a:lnTo>
                  <a:lnTo>
                    <a:pt x="28874" y="11886"/>
                  </a:lnTo>
                  <a:lnTo>
                    <a:pt x="26649" y="12755"/>
                  </a:lnTo>
                  <a:lnTo>
                    <a:pt x="24532" y="13569"/>
                  </a:lnTo>
                  <a:lnTo>
                    <a:pt x="22524" y="14274"/>
                  </a:lnTo>
                  <a:lnTo>
                    <a:pt x="20625" y="14871"/>
                  </a:lnTo>
                  <a:lnTo>
                    <a:pt x="18834" y="15360"/>
                  </a:lnTo>
                  <a:lnTo>
                    <a:pt x="17151" y="15740"/>
                  </a:lnTo>
                  <a:lnTo>
                    <a:pt x="15577" y="16065"/>
                  </a:lnTo>
                  <a:lnTo>
                    <a:pt x="14057" y="16282"/>
                  </a:lnTo>
                  <a:lnTo>
                    <a:pt x="12701" y="16445"/>
                  </a:lnTo>
                  <a:lnTo>
                    <a:pt x="11398" y="16499"/>
                  </a:lnTo>
                  <a:lnTo>
                    <a:pt x="10150" y="16554"/>
                  </a:lnTo>
                  <a:lnTo>
                    <a:pt x="9010" y="16499"/>
                  </a:lnTo>
                  <a:lnTo>
                    <a:pt x="7979" y="16391"/>
                  </a:lnTo>
                  <a:lnTo>
                    <a:pt x="7002" y="16282"/>
                  </a:lnTo>
                  <a:lnTo>
                    <a:pt x="6134" y="16065"/>
                  </a:lnTo>
                  <a:lnTo>
                    <a:pt x="5319" y="15848"/>
                  </a:lnTo>
                  <a:lnTo>
                    <a:pt x="4560" y="15631"/>
                  </a:lnTo>
                  <a:lnTo>
                    <a:pt x="3908" y="15360"/>
                  </a:lnTo>
                  <a:lnTo>
                    <a:pt x="3257" y="15034"/>
                  </a:lnTo>
                  <a:lnTo>
                    <a:pt x="2714" y="14708"/>
                  </a:lnTo>
                  <a:lnTo>
                    <a:pt x="2226" y="14437"/>
                  </a:lnTo>
                  <a:lnTo>
                    <a:pt x="1792" y="14111"/>
                  </a:lnTo>
                  <a:lnTo>
                    <a:pt x="1086" y="13460"/>
                  </a:lnTo>
                  <a:lnTo>
                    <a:pt x="598" y="12917"/>
                  </a:lnTo>
                  <a:lnTo>
                    <a:pt x="218" y="12429"/>
                  </a:lnTo>
                  <a:lnTo>
                    <a:pt x="55" y="12103"/>
                  </a:lnTo>
                  <a:lnTo>
                    <a:pt x="1" y="11995"/>
                  </a:lnTo>
                  <a:lnTo>
                    <a:pt x="1737" y="18833"/>
                  </a:lnTo>
                  <a:lnTo>
                    <a:pt x="1954" y="19267"/>
                  </a:lnTo>
                  <a:lnTo>
                    <a:pt x="2226" y="19647"/>
                  </a:lnTo>
                  <a:lnTo>
                    <a:pt x="2606" y="20082"/>
                  </a:lnTo>
                  <a:lnTo>
                    <a:pt x="3148" y="20624"/>
                  </a:lnTo>
                  <a:lnTo>
                    <a:pt x="3800" y="21167"/>
                  </a:lnTo>
                  <a:lnTo>
                    <a:pt x="4614" y="21655"/>
                  </a:lnTo>
                  <a:lnTo>
                    <a:pt x="5645" y="22144"/>
                  </a:lnTo>
                  <a:lnTo>
                    <a:pt x="6242" y="22361"/>
                  </a:lnTo>
                  <a:lnTo>
                    <a:pt x="6839" y="22578"/>
                  </a:lnTo>
                  <a:lnTo>
                    <a:pt x="7545" y="22795"/>
                  </a:lnTo>
                  <a:lnTo>
                    <a:pt x="8250" y="22904"/>
                  </a:lnTo>
                  <a:lnTo>
                    <a:pt x="9064" y="23067"/>
                  </a:lnTo>
                  <a:lnTo>
                    <a:pt x="9878" y="23121"/>
                  </a:lnTo>
                  <a:lnTo>
                    <a:pt x="10801" y="23229"/>
                  </a:lnTo>
                  <a:lnTo>
                    <a:pt x="11778" y="23229"/>
                  </a:lnTo>
                  <a:lnTo>
                    <a:pt x="12809" y="23175"/>
                  </a:lnTo>
                  <a:lnTo>
                    <a:pt x="13895" y="23121"/>
                  </a:lnTo>
                  <a:lnTo>
                    <a:pt x="15034" y="23012"/>
                  </a:lnTo>
                  <a:lnTo>
                    <a:pt x="16283" y="22849"/>
                  </a:lnTo>
                  <a:lnTo>
                    <a:pt x="17585" y="22578"/>
                  </a:lnTo>
                  <a:lnTo>
                    <a:pt x="18942" y="22307"/>
                  </a:lnTo>
                  <a:lnTo>
                    <a:pt x="20353" y="21927"/>
                  </a:lnTo>
                  <a:lnTo>
                    <a:pt x="21873" y="21547"/>
                  </a:lnTo>
                  <a:lnTo>
                    <a:pt x="21981" y="21493"/>
                  </a:lnTo>
                  <a:lnTo>
                    <a:pt x="23175" y="21113"/>
                  </a:lnTo>
                  <a:lnTo>
                    <a:pt x="23230" y="21113"/>
                  </a:lnTo>
                  <a:lnTo>
                    <a:pt x="25129" y="20461"/>
                  </a:lnTo>
                  <a:lnTo>
                    <a:pt x="26920" y="19810"/>
                  </a:lnTo>
                  <a:lnTo>
                    <a:pt x="28766" y="19050"/>
                  </a:lnTo>
                  <a:lnTo>
                    <a:pt x="30557" y="18290"/>
                  </a:lnTo>
                  <a:lnTo>
                    <a:pt x="32782" y="17314"/>
                  </a:lnTo>
                  <a:lnTo>
                    <a:pt x="35061" y="16228"/>
                  </a:lnTo>
                  <a:lnTo>
                    <a:pt x="37504" y="15034"/>
                  </a:lnTo>
                  <a:lnTo>
                    <a:pt x="40000" y="13677"/>
                  </a:lnTo>
                  <a:lnTo>
                    <a:pt x="42660" y="12212"/>
                  </a:lnTo>
                  <a:lnTo>
                    <a:pt x="45373" y="10638"/>
                  </a:lnTo>
                  <a:lnTo>
                    <a:pt x="48250" y="8901"/>
                  </a:lnTo>
                  <a:lnTo>
                    <a:pt x="51235" y="7056"/>
                  </a:lnTo>
                  <a:lnTo>
                    <a:pt x="52375" y="6350"/>
                  </a:lnTo>
                  <a:lnTo>
                    <a:pt x="507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0"/>
            <p:cNvSpPr/>
            <p:nvPr/>
          </p:nvSpPr>
          <p:spPr>
            <a:xfrm>
              <a:off x="-4159038" y="2083502"/>
              <a:ext cx="1011833" cy="463197"/>
            </a:xfrm>
            <a:custGeom>
              <a:rect b="b" l="l" r="r" t="t"/>
              <a:pathLst>
                <a:path extrusionOk="0" h="23827" w="52049">
                  <a:moveTo>
                    <a:pt x="0" y="13080"/>
                  </a:moveTo>
                  <a:lnTo>
                    <a:pt x="0" y="13134"/>
                  </a:lnTo>
                  <a:lnTo>
                    <a:pt x="23" y="13171"/>
                  </a:lnTo>
                  <a:lnTo>
                    <a:pt x="0" y="13080"/>
                  </a:lnTo>
                  <a:close/>
                  <a:moveTo>
                    <a:pt x="50420" y="0"/>
                  </a:moveTo>
                  <a:lnTo>
                    <a:pt x="47273" y="2008"/>
                  </a:lnTo>
                  <a:lnTo>
                    <a:pt x="44288" y="3854"/>
                  </a:lnTo>
                  <a:lnTo>
                    <a:pt x="41357" y="5590"/>
                  </a:lnTo>
                  <a:lnTo>
                    <a:pt x="38589" y="7110"/>
                  </a:lnTo>
                  <a:lnTo>
                    <a:pt x="35984" y="8576"/>
                  </a:lnTo>
                  <a:lnTo>
                    <a:pt x="33433" y="9824"/>
                  </a:lnTo>
                  <a:lnTo>
                    <a:pt x="31045" y="11018"/>
                  </a:lnTo>
                  <a:lnTo>
                    <a:pt x="28765" y="12049"/>
                  </a:lnTo>
                  <a:lnTo>
                    <a:pt x="26866" y="12863"/>
                  </a:lnTo>
                  <a:lnTo>
                    <a:pt x="25020" y="13623"/>
                  </a:lnTo>
                  <a:lnTo>
                    <a:pt x="23067" y="14329"/>
                  </a:lnTo>
                  <a:lnTo>
                    <a:pt x="21167" y="14980"/>
                  </a:lnTo>
                  <a:lnTo>
                    <a:pt x="21113" y="14980"/>
                  </a:lnTo>
                  <a:lnTo>
                    <a:pt x="20462" y="15197"/>
                  </a:lnTo>
                  <a:lnTo>
                    <a:pt x="19810" y="15414"/>
                  </a:lnTo>
                  <a:lnTo>
                    <a:pt x="18670" y="15740"/>
                  </a:lnTo>
                  <a:lnTo>
                    <a:pt x="17314" y="16065"/>
                  </a:lnTo>
                  <a:lnTo>
                    <a:pt x="16065" y="16337"/>
                  </a:lnTo>
                  <a:lnTo>
                    <a:pt x="14817" y="16554"/>
                  </a:lnTo>
                  <a:lnTo>
                    <a:pt x="13677" y="16771"/>
                  </a:lnTo>
                  <a:lnTo>
                    <a:pt x="12592" y="16879"/>
                  </a:lnTo>
                  <a:lnTo>
                    <a:pt x="11506" y="16988"/>
                  </a:lnTo>
                  <a:lnTo>
                    <a:pt x="10529" y="17042"/>
                  </a:lnTo>
                  <a:lnTo>
                    <a:pt x="8738" y="17042"/>
                  </a:lnTo>
                  <a:lnTo>
                    <a:pt x="7924" y="16988"/>
                  </a:lnTo>
                  <a:lnTo>
                    <a:pt x="7110" y="16879"/>
                  </a:lnTo>
                  <a:lnTo>
                    <a:pt x="6405" y="16771"/>
                  </a:lnTo>
                  <a:lnTo>
                    <a:pt x="5102" y="16499"/>
                  </a:lnTo>
                  <a:lnTo>
                    <a:pt x="3962" y="16120"/>
                  </a:lnTo>
                  <a:lnTo>
                    <a:pt x="2985" y="15685"/>
                  </a:lnTo>
                  <a:lnTo>
                    <a:pt x="2171" y="15251"/>
                  </a:lnTo>
                  <a:lnTo>
                    <a:pt x="1520" y="14763"/>
                  </a:lnTo>
                  <a:lnTo>
                    <a:pt x="977" y="14329"/>
                  </a:lnTo>
                  <a:lnTo>
                    <a:pt x="543" y="13894"/>
                  </a:lnTo>
                  <a:lnTo>
                    <a:pt x="272" y="13569"/>
                  </a:lnTo>
                  <a:lnTo>
                    <a:pt x="23" y="13171"/>
                  </a:lnTo>
                  <a:lnTo>
                    <a:pt x="1737" y="20027"/>
                  </a:lnTo>
                  <a:lnTo>
                    <a:pt x="1737" y="20082"/>
                  </a:lnTo>
                  <a:lnTo>
                    <a:pt x="2009" y="20516"/>
                  </a:lnTo>
                  <a:lnTo>
                    <a:pt x="2334" y="20896"/>
                  </a:lnTo>
                  <a:lnTo>
                    <a:pt x="2714" y="21276"/>
                  </a:lnTo>
                  <a:lnTo>
                    <a:pt x="3257" y="21710"/>
                  </a:lnTo>
                  <a:lnTo>
                    <a:pt x="3908" y="22198"/>
                  </a:lnTo>
                  <a:lnTo>
                    <a:pt x="4722" y="22632"/>
                  </a:lnTo>
                  <a:lnTo>
                    <a:pt x="5645" y="23012"/>
                  </a:lnTo>
                  <a:lnTo>
                    <a:pt x="6785" y="23392"/>
                  </a:lnTo>
                  <a:lnTo>
                    <a:pt x="7436" y="23501"/>
                  </a:lnTo>
                  <a:lnTo>
                    <a:pt x="8141" y="23664"/>
                  </a:lnTo>
                  <a:lnTo>
                    <a:pt x="8847" y="23718"/>
                  </a:lnTo>
                  <a:lnTo>
                    <a:pt x="9661" y="23826"/>
                  </a:lnTo>
                  <a:lnTo>
                    <a:pt x="12320" y="23826"/>
                  </a:lnTo>
                  <a:lnTo>
                    <a:pt x="13297" y="23718"/>
                  </a:lnTo>
                  <a:lnTo>
                    <a:pt x="14383" y="23609"/>
                  </a:lnTo>
                  <a:lnTo>
                    <a:pt x="15468" y="23446"/>
                  </a:lnTo>
                  <a:lnTo>
                    <a:pt x="16662" y="23229"/>
                  </a:lnTo>
                  <a:lnTo>
                    <a:pt x="17911" y="22958"/>
                  </a:lnTo>
                  <a:lnTo>
                    <a:pt x="19213" y="22632"/>
                  </a:lnTo>
                  <a:lnTo>
                    <a:pt x="20570" y="22252"/>
                  </a:lnTo>
                  <a:lnTo>
                    <a:pt x="20679" y="22252"/>
                  </a:lnTo>
                  <a:lnTo>
                    <a:pt x="23121" y="21438"/>
                  </a:lnTo>
                  <a:lnTo>
                    <a:pt x="25617" y="20570"/>
                  </a:lnTo>
                  <a:lnTo>
                    <a:pt x="28006" y="19593"/>
                  </a:lnTo>
                  <a:lnTo>
                    <a:pt x="30394" y="18562"/>
                  </a:lnTo>
                  <a:lnTo>
                    <a:pt x="32619" y="17531"/>
                  </a:lnTo>
                  <a:lnTo>
                    <a:pt x="34898" y="16391"/>
                  </a:lnTo>
                  <a:lnTo>
                    <a:pt x="37286" y="15143"/>
                  </a:lnTo>
                  <a:lnTo>
                    <a:pt x="39783" y="13786"/>
                  </a:lnTo>
                  <a:lnTo>
                    <a:pt x="42388" y="12320"/>
                  </a:lnTo>
                  <a:lnTo>
                    <a:pt x="45102" y="10692"/>
                  </a:lnTo>
                  <a:lnTo>
                    <a:pt x="47924" y="8955"/>
                  </a:lnTo>
                  <a:lnTo>
                    <a:pt x="50909" y="7110"/>
                  </a:lnTo>
                  <a:lnTo>
                    <a:pt x="52049" y="6350"/>
                  </a:lnTo>
                  <a:lnTo>
                    <a:pt x="504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0"/>
            <p:cNvSpPr/>
            <p:nvPr/>
          </p:nvSpPr>
          <p:spPr>
            <a:xfrm>
              <a:off x="-4090454" y="2330390"/>
              <a:ext cx="1006564" cy="472684"/>
            </a:xfrm>
            <a:custGeom>
              <a:rect b="b" l="l" r="r" t="t"/>
              <a:pathLst>
                <a:path extrusionOk="0" h="24315" w="51778">
                  <a:moveTo>
                    <a:pt x="50149" y="0"/>
                  </a:moveTo>
                  <a:lnTo>
                    <a:pt x="48955" y="760"/>
                  </a:lnTo>
                  <a:lnTo>
                    <a:pt x="46024" y="2660"/>
                  </a:lnTo>
                  <a:lnTo>
                    <a:pt x="43202" y="4451"/>
                  </a:lnTo>
                  <a:lnTo>
                    <a:pt x="40488" y="6079"/>
                  </a:lnTo>
                  <a:lnTo>
                    <a:pt x="37883" y="7599"/>
                  </a:lnTo>
                  <a:lnTo>
                    <a:pt x="35386" y="8955"/>
                  </a:lnTo>
                  <a:lnTo>
                    <a:pt x="32998" y="10204"/>
                  </a:lnTo>
                  <a:lnTo>
                    <a:pt x="30719" y="11343"/>
                  </a:lnTo>
                  <a:lnTo>
                    <a:pt x="28548" y="12375"/>
                  </a:lnTo>
                  <a:lnTo>
                    <a:pt x="26377" y="13352"/>
                  </a:lnTo>
                  <a:lnTo>
                    <a:pt x="24206" y="14220"/>
                  </a:lnTo>
                  <a:lnTo>
                    <a:pt x="22035" y="15034"/>
                  </a:lnTo>
                  <a:lnTo>
                    <a:pt x="19810" y="15794"/>
                  </a:lnTo>
                  <a:lnTo>
                    <a:pt x="18996" y="16065"/>
                  </a:lnTo>
                  <a:lnTo>
                    <a:pt x="17910" y="16337"/>
                  </a:lnTo>
                  <a:lnTo>
                    <a:pt x="17856" y="16337"/>
                  </a:lnTo>
                  <a:lnTo>
                    <a:pt x="16554" y="16717"/>
                  </a:lnTo>
                  <a:lnTo>
                    <a:pt x="15305" y="16988"/>
                  </a:lnTo>
                  <a:lnTo>
                    <a:pt x="14111" y="17205"/>
                  </a:lnTo>
                  <a:lnTo>
                    <a:pt x="12972" y="17422"/>
                  </a:lnTo>
                  <a:lnTo>
                    <a:pt x="11886" y="17531"/>
                  </a:lnTo>
                  <a:lnTo>
                    <a:pt x="10855" y="17639"/>
                  </a:lnTo>
                  <a:lnTo>
                    <a:pt x="9932" y="17693"/>
                  </a:lnTo>
                  <a:lnTo>
                    <a:pt x="9010" y="17748"/>
                  </a:lnTo>
                  <a:lnTo>
                    <a:pt x="8141" y="17693"/>
                  </a:lnTo>
                  <a:lnTo>
                    <a:pt x="7327" y="17639"/>
                  </a:lnTo>
                  <a:lnTo>
                    <a:pt x="6622" y="17585"/>
                  </a:lnTo>
                  <a:lnTo>
                    <a:pt x="5916" y="17476"/>
                  </a:lnTo>
                  <a:lnTo>
                    <a:pt x="4613" y="17205"/>
                  </a:lnTo>
                  <a:lnTo>
                    <a:pt x="3528" y="16879"/>
                  </a:lnTo>
                  <a:lnTo>
                    <a:pt x="2605" y="16499"/>
                  </a:lnTo>
                  <a:lnTo>
                    <a:pt x="1845" y="16065"/>
                  </a:lnTo>
                  <a:lnTo>
                    <a:pt x="1248" y="15631"/>
                  </a:lnTo>
                  <a:lnTo>
                    <a:pt x="760" y="15251"/>
                  </a:lnTo>
                  <a:lnTo>
                    <a:pt x="434" y="14926"/>
                  </a:lnTo>
                  <a:lnTo>
                    <a:pt x="163" y="14654"/>
                  </a:lnTo>
                  <a:lnTo>
                    <a:pt x="0" y="14329"/>
                  </a:lnTo>
                  <a:lnTo>
                    <a:pt x="1737" y="21330"/>
                  </a:lnTo>
                  <a:lnTo>
                    <a:pt x="1791" y="21438"/>
                  </a:lnTo>
                  <a:lnTo>
                    <a:pt x="2225" y="21873"/>
                  </a:lnTo>
                  <a:lnTo>
                    <a:pt x="2605" y="22198"/>
                  </a:lnTo>
                  <a:lnTo>
                    <a:pt x="3094" y="22578"/>
                  </a:lnTo>
                  <a:lnTo>
                    <a:pt x="3691" y="22958"/>
                  </a:lnTo>
                  <a:lnTo>
                    <a:pt x="4451" y="23284"/>
                  </a:lnTo>
                  <a:lnTo>
                    <a:pt x="5373" y="23664"/>
                  </a:lnTo>
                  <a:lnTo>
                    <a:pt x="6459" y="23935"/>
                  </a:lnTo>
                  <a:lnTo>
                    <a:pt x="7653" y="24152"/>
                  </a:lnTo>
                  <a:lnTo>
                    <a:pt x="9064" y="24315"/>
                  </a:lnTo>
                  <a:lnTo>
                    <a:pt x="11560" y="24315"/>
                  </a:lnTo>
                  <a:lnTo>
                    <a:pt x="12483" y="24261"/>
                  </a:lnTo>
                  <a:lnTo>
                    <a:pt x="13406" y="24152"/>
                  </a:lnTo>
                  <a:lnTo>
                    <a:pt x="14437" y="23989"/>
                  </a:lnTo>
                  <a:lnTo>
                    <a:pt x="15522" y="23826"/>
                  </a:lnTo>
                  <a:lnTo>
                    <a:pt x="16662" y="23555"/>
                  </a:lnTo>
                  <a:lnTo>
                    <a:pt x="17856" y="23284"/>
                  </a:lnTo>
                  <a:lnTo>
                    <a:pt x="19104" y="22958"/>
                  </a:lnTo>
                  <a:lnTo>
                    <a:pt x="20407" y="22578"/>
                  </a:lnTo>
                  <a:lnTo>
                    <a:pt x="21764" y="22144"/>
                  </a:lnTo>
                  <a:lnTo>
                    <a:pt x="22795" y="21818"/>
                  </a:lnTo>
                  <a:lnTo>
                    <a:pt x="23826" y="21438"/>
                  </a:lnTo>
                  <a:lnTo>
                    <a:pt x="25292" y="20896"/>
                  </a:lnTo>
                  <a:lnTo>
                    <a:pt x="26866" y="20244"/>
                  </a:lnTo>
                  <a:lnTo>
                    <a:pt x="28439" y="19593"/>
                  </a:lnTo>
                  <a:lnTo>
                    <a:pt x="30122" y="18833"/>
                  </a:lnTo>
                  <a:lnTo>
                    <a:pt x="32727" y="17585"/>
                  </a:lnTo>
                  <a:lnTo>
                    <a:pt x="35278" y="16282"/>
                  </a:lnTo>
                  <a:lnTo>
                    <a:pt x="37775" y="14926"/>
                  </a:lnTo>
                  <a:lnTo>
                    <a:pt x="40271" y="13514"/>
                  </a:lnTo>
                  <a:lnTo>
                    <a:pt x="42768" y="12049"/>
                  </a:lnTo>
                  <a:lnTo>
                    <a:pt x="45210" y="10584"/>
                  </a:lnTo>
                  <a:lnTo>
                    <a:pt x="47598" y="9064"/>
                  </a:lnTo>
                  <a:lnTo>
                    <a:pt x="49986" y="7490"/>
                  </a:lnTo>
                  <a:lnTo>
                    <a:pt x="51777" y="6296"/>
                  </a:lnTo>
                  <a:lnTo>
                    <a:pt x="501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0"/>
            <p:cNvSpPr/>
            <p:nvPr/>
          </p:nvSpPr>
          <p:spPr>
            <a:xfrm>
              <a:off x="-4394320" y="1220443"/>
              <a:ext cx="1028726" cy="428380"/>
            </a:xfrm>
            <a:custGeom>
              <a:rect b="b" l="l" r="r" t="t"/>
              <a:pathLst>
                <a:path extrusionOk="0" h="22036" w="52918">
                  <a:moveTo>
                    <a:pt x="51289" y="1"/>
                  </a:moveTo>
                  <a:lnTo>
                    <a:pt x="50149" y="706"/>
                  </a:lnTo>
                  <a:lnTo>
                    <a:pt x="47001" y="2551"/>
                  </a:lnTo>
                  <a:lnTo>
                    <a:pt x="44016" y="4234"/>
                  </a:lnTo>
                  <a:lnTo>
                    <a:pt x="41140" y="5754"/>
                  </a:lnTo>
                  <a:lnTo>
                    <a:pt x="38426" y="7165"/>
                  </a:lnTo>
                  <a:lnTo>
                    <a:pt x="35821" y="8413"/>
                  </a:lnTo>
                  <a:lnTo>
                    <a:pt x="33324" y="9607"/>
                  </a:lnTo>
                  <a:lnTo>
                    <a:pt x="30936" y="10638"/>
                  </a:lnTo>
                  <a:lnTo>
                    <a:pt x="28657" y="11561"/>
                  </a:lnTo>
                  <a:lnTo>
                    <a:pt x="26920" y="12212"/>
                  </a:lnTo>
                  <a:lnTo>
                    <a:pt x="25129" y="12809"/>
                  </a:lnTo>
                  <a:lnTo>
                    <a:pt x="23338" y="13406"/>
                  </a:lnTo>
                  <a:lnTo>
                    <a:pt x="21547" y="13949"/>
                  </a:lnTo>
                  <a:lnTo>
                    <a:pt x="21113" y="14057"/>
                  </a:lnTo>
                  <a:lnTo>
                    <a:pt x="20407" y="14220"/>
                  </a:lnTo>
                  <a:lnTo>
                    <a:pt x="19919" y="14329"/>
                  </a:lnTo>
                  <a:lnTo>
                    <a:pt x="18399" y="14709"/>
                  </a:lnTo>
                  <a:lnTo>
                    <a:pt x="16988" y="14980"/>
                  </a:lnTo>
                  <a:lnTo>
                    <a:pt x="15631" y="15143"/>
                  </a:lnTo>
                  <a:lnTo>
                    <a:pt x="14383" y="15306"/>
                  </a:lnTo>
                  <a:lnTo>
                    <a:pt x="13189" y="15414"/>
                  </a:lnTo>
                  <a:lnTo>
                    <a:pt x="12049" y="15469"/>
                  </a:lnTo>
                  <a:lnTo>
                    <a:pt x="10964" y="15469"/>
                  </a:lnTo>
                  <a:lnTo>
                    <a:pt x="9987" y="15414"/>
                  </a:lnTo>
                  <a:lnTo>
                    <a:pt x="9010" y="15306"/>
                  </a:lnTo>
                  <a:lnTo>
                    <a:pt x="8141" y="15197"/>
                  </a:lnTo>
                  <a:lnTo>
                    <a:pt x="7327" y="15034"/>
                  </a:lnTo>
                  <a:lnTo>
                    <a:pt x="6513" y="14872"/>
                  </a:lnTo>
                  <a:lnTo>
                    <a:pt x="5808" y="14654"/>
                  </a:lnTo>
                  <a:lnTo>
                    <a:pt x="5156" y="14383"/>
                  </a:lnTo>
                  <a:lnTo>
                    <a:pt x="4505" y="14112"/>
                  </a:lnTo>
                  <a:lnTo>
                    <a:pt x="3962" y="13840"/>
                  </a:lnTo>
                  <a:lnTo>
                    <a:pt x="3420" y="13569"/>
                  </a:lnTo>
                  <a:lnTo>
                    <a:pt x="2985" y="13243"/>
                  </a:lnTo>
                  <a:lnTo>
                    <a:pt x="2117" y="12592"/>
                  </a:lnTo>
                  <a:lnTo>
                    <a:pt x="1466" y="11995"/>
                  </a:lnTo>
                  <a:lnTo>
                    <a:pt x="923" y="11344"/>
                  </a:lnTo>
                  <a:lnTo>
                    <a:pt x="543" y="10801"/>
                  </a:lnTo>
                  <a:lnTo>
                    <a:pt x="272" y="10313"/>
                  </a:lnTo>
                  <a:lnTo>
                    <a:pt x="0" y="9661"/>
                  </a:lnTo>
                  <a:lnTo>
                    <a:pt x="1683" y="16391"/>
                  </a:lnTo>
                  <a:lnTo>
                    <a:pt x="1683" y="16445"/>
                  </a:lnTo>
                  <a:lnTo>
                    <a:pt x="1737" y="16554"/>
                  </a:lnTo>
                  <a:lnTo>
                    <a:pt x="2063" y="17205"/>
                  </a:lnTo>
                  <a:lnTo>
                    <a:pt x="2334" y="17694"/>
                  </a:lnTo>
                  <a:lnTo>
                    <a:pt x="2714" y="18182"/>
                  </a:lnTo>
                  <a:lnTo>
                    <a:pt x="3257" y="18725"/>
                  </a:lnTo>
                  <a:lnTo>
                    <a:pt x="3854" y="19322"/>
                  </a:lnTo>
                  <a:lnTo>
                    <a:pt x="4614" y="19865"/>
                  </a:lnTo>
                  <a:lnTo>
                    <a:pt x="5536" y="20407"/>
                  </a:lnTo>
                  <a:lnTo>
                    <a:pt x="6568" y="20950"/>
                  </a:lnTo>
                  <a:lnTo>
                    <a:pt x="7165" y="21167"/>
                  </a:lnTo>
                  <a:lnTo>
                    <a:pt x="7816" y="21384"/>
                  </a:lnTo>
                  <a:lnTo>
                    <a:pt x="8467" y="21547"/>
                  </a:lnTo>
                  <a:lnTo>
                    <a:pt x="9227" y="21710"/>
                  </a:lnTo>
                  <a:lnTo>
                    <a:pt x="9987" y="21819"/>
                  </a:lnTo>
                  <a:lnTo>
                    <a:pt x="10801" y="21927"/>
                  </a:lnTo>
                  <a:lnTo>
                    <a:pt x="11669" y="22036"/>
                  </a:lnTo>
                  <a:lnTo>
                    <a:pt x="14654" y="22036"/>
                  </a:lnTo>
                  <a:lnTo>
                    <a:pt x="15740" y="21927"/>
                  </a:lnTo>
                  <a:lnTo>
                    <a:pt x="16879" y="21819"/>
                  </a:lnTo>
                  <a:lnTo>
                    <a:pt x="18073" y="21601"/>
                  </a:lnTo>
                  <a:lnTo>
                    <a:pt x="19376" y="21384"/>
                  </a:lnTo>
                  <a:lnTo>
                    <a:pt x="20190" y="21222"/>
                  </a:lnTo>
                  <a:lnTo>
                    <a:pt x="20787" y="21113"/>
                  </a:lnTo>
                  <a:lnTo>
                    <a:pt x="21927" y="20787"/>
                  </a:lnTo>
                  <a:lnTo>
                    <a:pt x="23067" y="20516"/>
                  </a:lnTo>
                  <a:lnTo>
                    <a:pt x="24966" y="19919"/>
                  </a:lnTo>
                  <a:lnTo>
                    <a:pt x="26812" y="19322"/>
                  </a:lnTo>
                  <a:lnTo>
                    <a:pt x="28657" y="18671"/>
                  </a:lnTo>
                  <a:lnTo>
                    <a:pt x="30448" y="17965"/>
                  </a:lnTo>
                  <a:lnTo>
                    <a:pt x="32565" y="17097"/>
                  </a:lnTo>
                  <a:lnTo>
                    <a:pt x="34790" y="16120"/>
                  </a:lnTo>
                  <a:lnTo>
                    <a:pt x="37123" y="15034"/>
                  </a:lnTo>
                  <a:lnTo>
                    <a:pt x="39512" y="13895"/>
                  </a:lnTo>
                  <a:lnTo>
                    <a:pt x="42062" y="12592"/>
                  </a:lnTo>
                  <a:lnTo>
                    <a:pt x="44667" y="11127"/>
                  </a:lnTo>
                  <a:lnTo>
                    <a:pt x="47435" y="9607"/>
                  </a:lnTo>
                  <a:lnTo>
                    <a:pt x="50258" y="7925"/>
                  </a:lnTo>
                  <a:lnTo>
                    <a:pt x="51832" y="7002"/>
                  </a:lnTo>
                  <a:lnTo>
                    <a:pt x="52917" y="6351"/>
                  </a:lnTo>
                  <a:lnTo>
                    <a:pt x="51289"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0"/>
            <p:cNvSpPr/>
            <p:nvPr/>
          </p:nvSpPr>
          <p:spPr>
            <a:xfrm>
              <a:off x="-4327855" y="1467331"/>
              <a:ext cx="1024507" cy="435767"/>
            </a:xfrm>
            <a:custGeom>
              <a:rect b="b" l="l" r="r" t="t"/>
              <a:pathLst>
                <a:path extrusionOk="0" h="22416" w="52701">
                  <a:moveTo>
                    <a:pt x="1" y="10584"/>
                  </a:moveTo>
                  <a:lnTo>
                    <a:pt x="1" y="10638"/>
                  </a:lnTo>
                  <a:lnTo>
                    <a:pt x="36" y="10727"/>
                  </a:lnTo>
                  <a:lnTo>
                    <a:pt x="36" y="10727"/>
                  </a:lnTo>
                  <a:lnTo>
                    <a:pt x="1" y="10584"/>
                  </a:lnTo>
                  <a:close/>
                  <a:moveTo>
                    <a:pt x="51072" y="1"/>
                  </a:moveTo>
                  <a:lnTo>
                    <a:pt x="49987" y="652"/>
                  </a:lnTo>
                  <a:lnTo>
                    <a:pt x="46893" y="2497"/>
                  </a:lnTo>
                  <a:lnTo>
                    <a:pt x="43962" y="4180"/>
                  </a:lnTo>
                  <a:lnTo>
                    <a:pt x="41140" y="5754"/>
                  </a:lnTo>
                  <a:lnTo>
                    <a:pt x="38426" y="7165"/>
                  </a:lnTo>
                  <a:lnTo>
                    <a:pt x="35875" y="8467"/>
                  </a:lnTo>
                  <a:lnTo>
                    <a:pt x="33379" y="9661"/>
                  </a:lnTo>
                  <a:lnTo>
                    <a:pt x="31045" y="10747"/>
                  </a:lnTo>
                  <a:lnTo>
                    <a:pt x="28820" y="11669"/>
                  </a:lnTo>
                  <a:lnTo>
                    <a:pt x="26920" y="12429"/>
                  </a:lnTo>
                  <a:lnTo>
                    <a:pt x="25129" y="13080"/>
                  </a:lnTo>
                  <a:lnTo>
                    <a:pt x="23447" y="13678"/>
                  </a:lnTo>
                  <a:lnTo>
                    <a:pt x="21764" y="14166"/>
                  </a:lnTo>
                  <a:lnTo>
                    <a:pt x="21601" y="14220"/>
                  </a:lnTo>
                  <a:lnTo>
                    <a:pt x="20462" y="14546"/>
                  </a:lnTo>
                  <a:lnTo>
                    <a:pt x="19973" y="14709"/>
                  </a:lnTo>
                  <a:lnTo>
                    <a:pt x="19431" y="14817"/>
                  </a:lnTo>
                  <a:lnTo>
                    <a:pt x="18019" y="15197"/>
                  </a:lnTo>
                  <a:lnTo>
                    <a:pt x="16608" y="15469"/>
                  </a:lnTo>
                  <a:lnTo>
                    <a:pt x="15360" y="15686"/>
                  </a:lnTo>
                  <a:lnTo>
                    <a:pt x="14112" y="15848"/>
                  </a:lnTo>
                  <a:lnTo>
                    <a:pt x="12918" y="15957"/>
                  </a:lnTo>
                  <a:lnTo>
                    <a:pt x="11832" y="16011"/>
                  </a:lnTo>
                  <a:lnTo>
                    <a:pt x="9824" y="16011"/>
                  </a:lnTo>
                  <a:lnTo>
                    <a:pt x="8902" y="15957"/>
                  </a:lnTo>
                  <a:lnTo>
                    <a:pt x="8033" y="15848"/>
                  </a:lnTo>
                  <a:lnTo>
                    <a:pt x="7219" y="15686"/>
                  </a:lnTo>
                  <a:lnTo>
                    <a:pt x="6459" y="15523"/>
                  </a:lnTo>
                  <a:lnTo>
                    <a:pt x="5754" y="15360"/>
                  </a:lnTo>
                  <a:lnTo>
                    <a:pt x="5102" y="15143"/>
                  </a:lnTo>
                  <a:lnTo>
                    <a:pt x="4505" y="14872"/>
                  </a:lnTo>
                  <a:lnTo>
                    <a:pt x="3963" y="14654"/>
                  </a:lnTo>
                  <a:lnTo>
                    <a:pt x="3474" y="14383"/>
                  </a:lnTo>
                  <a:lnTo>
                    <a:pt x="2986" y="14057"/>
                  </a:lnTo>
                  <a:lnTo>
                    <a:pt x="2172" y="13460"/>
                  </a:lnTo>
                  <a:lnTo>
                    <a:pt x="1520" y="12863"/>
                  </a:lnTo>
                  <a:lnTo>
                    <a:pt x="978" y="12321"/>
                  </a:lnTo>
                  <a:lnTo>
                    <a:pt x="598" y="11778"/>
                  </a:lnTo>
                  <a:lnTo>
                    <a:pt x="326" y="11289"/>
                  </a:lnTo>
                  <a:lnTo>
                    <a:pt x="109" y="10910"/>
                  </a:lnTo>
                  <a:lnTo>
                    <a:pt x="36" y="10727"/>
                  </a:lnTo>
                  <a:lnTo>
                    <a:pt x="36" y="10727"/>
                  </a:lnTo>
                  <a:lnTo>
                    <a:pt x="1683" y="17368"/>
                  </a:lnTo>
                  <a:lnTo>
                    <a:pt x="1737" y="17422"/>
                  </a:lnTo>
                  <a:lnTo>
                    <a:pt x="2063" y="18019"/>
                  </a:lnTo>
                  <a:lnTo>
                    <a:pt x="2334" y="18454"/>
                  </a:lnTo>
                  <a:lnTo>
                    <a:pt x="2769" y="18942"/>
                  </a:lnTo>
                  <a:lnTo>
                    <a:pt x="3257" y="19485"/>
                  </a:lnTo>
                  <a:lnTo>
                    <a:pt x="3908" y="20028"/>
                  </a:lnTo>
                  <a:lnTo>
                    <a:pt x="4668" y="20516"/>
                  </a:lnTo>
                  <a:lnTo>
                    <a:pt x="5591" y="21059"/>
                  </a:lnTo>
                  <a:lnTo>
                    <a:pt x="6731" y="21493"/>
                  </a:lnTo>
                  <a:lnTo>
                    <a:pt x="7328" y="21710"/>
                  </a:lnTo>
                  <a:lnTo>
                    <a:pt x="7979" y="21927"/>
                  </a:lnTo>
                  <a:lnTo>
                    <a:pt x="8684" y="22090"/>
                  </a:lnTo>
                  <a:lnTo>
                    <a:pt x="9444" y="22198"/>
                  </a:lnTo>
                  <a:lnTo>
                    <a:pt x="10204" y="22307"/>
                  </a:lnTo>
                  <a:lnTo>
                    <a:pt x="11072" y="22361"/>
                  </a:lnTo>
                  <a:lnTo>
                    <a:pt x="11995" y="22416"/>
                  </a:lnTo>
                  <a:lnTo>
                    <a:pt x="13949" y="22416"/>
                  </a:lnTo>
                  <a:lnTo>
                    <a:pt x="15034" y="22307"/>
                  </a:lnTo>
                  <a:lnTo>
                    <a:pt x="16120" y="22198"/>
                  </a:lnTo>
                  <a:lnTo>
                    <a:pt x="17314" y="22036"/>
                  </a:lnTo>
                  <a:lnTo>
                    <a:pt x="18562" y="21819"/>
                  </a:lnTo>
                  <a:lnTo>
                    <a:pt x="19865" y="21547"/>
                  </a:lnTo>
                  <a:lnTo>
                    <a:pt x="20299" y="21439"/>
                  </a:lnTo>
                  <a:lnTo>
                    <a:pt x="22090" y="21004"/>
                  </a:lnTo>
                  <a:lnTo>
                    <a:pt x="24261" y="20353"/>
                  </a:lnTo>
                  <a:lnTo>
                    <a:pt x="26378" y="19648"/>
                  </a:lnTo>
                  <a:lnTo>
                    <a:pt x="28494" y="18888"/>
                  </a:lnTo>
                  <a:lnTo>
                    <a:pt x="30557" y="18074"/>
                  </a:lnTo>
                  <a:lnTo>
                    <a:pt x="32836" y="17097"/>
                  </a:lnTo>
                  <a:lnTo>
                    <a:pt x="35170" y="16011"/>
                  </a:lnTo>
                  <a:lnTo>
                    <a:pt x="37666" y="14817"/>
                  </a:lnTo>
                  <a:lnTo>
                    <a:pt x="40272" y="13460"/>
                  </a:lnTo>
                  <a:lnTo>
                    <a:pt x="42985" y="11995"/>
                  </a:lnTo>
                  <a:lnTo>
                    <a:pt x="45807" y="10421"/>
                  </a:lnTo>
                  <a:lnTo>
                    <a:pt x="48793" y="8684"/>
                  </a:lnTo>
                  <a:lnTo>
                    <a:pt x="51886" y="6839"/>
                  </a:lnTo>
                  <a:lnTo>
                    <a:pt x="52700" y="6296"/>
                  </a:lnTo>
                  <a:lnTo>
                    <a:pt x="51072"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0"/>
            <p:cNvSpPr/>
            <p:nvPr/>
          </p:nvSpPr>
          <p:spPr>
            <a:xfrm>
              <a:off x="-4260320" y="1713170"/>
              <a:ext cx="1019220" cy="445254"/>
            </a:xfrm>
            <a:custGeom>
              <a:rect b="b" l="l" r="r" t="t"/>
              <a:pathLst>
                <a:path extrusionOk="0" h="22904" w="52429">
                  <a:moveTo>
                    <a:pt x="0" y="11506"/>
                  </a:moveTo>
                  <a:lnTo>
                    <a:pt x="0" y="11561"/>
                  </a:lnTo>
                  <a:lnTo>
                    <a:pt x="0" y="11615"/>
                  </a:lnTo>
                  <a:lnTo>
                    <a:pt x="53" y="11720"/>
                  </a:lnTo>
                  <a:lnTo>
                    <a:pt x="0" y="11506"/>
                  </a:lnTo>
                  <a:close/>
                  <a:moveTo>
                    <a:pt x="50800" y="0"/>
                  </a:moveTo>
                  <a:lnTo>
                    <a:pt x="49660" y="760"/>
                  </a:lnTo>
                  <a:lnTo>
                    <a:pt x="46621" y="2551"/>
                  </a:lnTo>
                  <a:lnTo>
                    <a:pt x="43745" y="4288"/>
                  </a:lnTo>
                  <a:lnTo>
                    <a:pt x="40977" y="5862"/>
                  </a:lnTo>
                  <a:lnTo>
                    <a:pt x="38317" y="7273"/>
                  </a:lnTo>
                  <a:lnTo>
                    <a:pt x="35766" y="8576"/>
                  </a:lnTo>
                  <a:lnTo>
                    <a:pt x="33324" y="9770"/>
                  </a:lnTo>
                  <a:lnTo>
                    <a:pt x="31045" y="10855"/>
                  </a:lnTo>
                  <a:lnTo>
                    <a:pt x="28819" y="11832"/>
                  </a:lnTo>
                  <a:lnTo>
                    <a:pt x="26866" y="12592"/>
                  </a:lnTo>
                  <a:lnTo>
                    <a:pt x="25020" y="13352"/>
                  </a:lnTo>
                  <a:lnTo>
                    <a:pt x="23229" y="13949"/>
                  </a:lnTo>
                  <a:lnTo>
                    <a:pt x="21547" y="14491"/>
                  </a:lnTo>
                  <a:lnTo>
                    <a:pt x="20624" y="14763"/>
                  </a:lnTo>
                  <a:lnTo>
                    <a:pt x="19376" y="15143"/>
                  </a:lnTo>
                  <a:lnTo>
                    <a:pt x="18345" y="15360"/>
                  </a:lnTo>
                  <a:lnTo>
                    <a:pt x="17042" y="15685"/>
                  </a:lnTo>
                  <a:lnTo>
                    <a:pt x="15739" y="15957"/>
                  </a:lnTo>
                  <a:lnTo>
                    <a:pt x="14545" y="16120"/>
                  </a:lnTo>
                  <a:lnTo>
                    <a:pt x="13406" y="16282"/>
                  </a:lnTo>
                  <a:lnTo>
                    <a:pt x="12266" y="16391"/>
                  </a:lnTo>
                  <a:lnTo>
                    <a:pt x="11235" y="16445"/>
                  </a:lnTo>
                  <a:lnTo>
                    <a:pt x="9335" y="16445"/>
                  </a:lnTo>
                  <a:lnTo>
                    <a:pt x="8467" y="16391"/>
                  </a:lnTo>
                  <a:lnTo>
                    <a:pt x="7653" y="16282"/>
                  </a:lnTo>
                  <a:lnTo>
                    <a:pt x="6893" y="16174"/>
                  </a:lnTo>
                  <a:lnTo>
                    <a:pt x="6187" y="16011"/>
                  </a:lnTo>
                  <a:lnTo>
                    <a:pt x="5536" y="15848"/>
                  </a:lnTo>
                  <a:lnTo>
                    <a:pt x="4939" y="15631"/>
                  </a:lnTo>
                  <a:lnTo>
                    <a:pt x="3799" y="15197"/>
                  </a:lnTo>
                  <a:lnTo>
                    <a:pt x="2877" y="14654"/>
                  </a:lnTo>
                  <a:lnTo>
                    <a:pt x="2117" y="14166"/>
                  </a:lnTo>
                  <a:lnTo>
                    <a:pt x="1466" y="13623"/>
                  </a:lnTo>
                  <a:lnTo>
                    <a:pt x="923" y="13080"/>
                  </a:lnTo>
                  <a:lnTo>
                    <a:pt x="543" y="12592"/>
                  </a:lnTo>
                  <a:lnTo>
                    <a:pt x="272" y="12158"/>
                  </a:lnTo>
                  <a:lnTo>
                    <a:pt x="53" y="11720"/>
                  </a:lnTo>
                  <a:lnTo>
                    <a:pt x="1683" y="18345"/>
                  </a:lnTo>
                  <a:lnTo>
                    <a:pt x="1737" y="18453"/>
                  </a:lnTo>
                  <a:lnTo>
                    <a:pt x="1900" y="18779"/>
                  </a:lnTo>
                  <a:lnTo>
                    <a:pt x="2280" y="19267"/>
                  </a:lnTo>
                  <a:lnTo>
                    <a:pt x="2768" y="19810"/>
                  </a:lnTo>
                  <a:lnTo>
                    <a:pt x="3474" y="20461"/>
                  </a:lnTo>
                  <a:lnTo>
                    <a:pt x="3908" y="20787"/>
                  </a:lnTo>
                  <a:lnTo>
                    <a:pt x="4396" y="21058"/>
                  </a:lnTo>
                  <a:lnTo>
                    <a:pt x="4939" y="21384"/>
                  </a:lnTo>
                  <a:lnTo>
                    <a:pt x="5590" y="21710"/>
                  </a:lnTo>
                  <a:lnTo>
                    <a:pt x="6242" y="21981"/>
                  </a:lnTo>
                  <a:lnTo>
                    <a:pt x="7001" y="22198"/>
                  </a:lnTo>
                  <a:lnTo>
                    <a:pt x="7816" y="22415"/>
                  </a:lnTo>
                  <a:lnTo>
                    <a:pt x="8684" y="22632"/>
                  </a:lnTo>
                  <a:lnTo>
                    <a:pt x="9661" y="22741"/>
                  </a:lnTo>
                  <a:lnTo>
                    <a:pt x="10692" y="22849"/>
                  </a:lnTo>
                  <a:lnTo>
                    <a:pt x="11832" y="22904"/>
                  </a:lnTo>
                  <a:lnTo>
                    <a:pt x="13080" y="22849"/>
                  </a:lnTo>
                  <a:lnTo>
                    <a:pt x="14383" y="22795"/>
                  </a:lnTo>
                  <a:lnTo>
                    <a:pt x="15739" y="22632"/>
                  </a:lnTo>
                  <a:lnTo>
                    <a:pt x="17259" y="22415"/>
                  </a:lnTo>
                  <a:lnTo>
                    <a:pt x="18833" y="22090"/>
                  </a:lnTo>
                  <a:lnTo>
                    <a:pt x="20516" y="21710"/>
                  </a:lnTo>
                  <a:lnTo>
                    <a:pt x="22307" y="21221"/>
                  </a:lnTo>
                  <a:lnTo>
                    <a:pt x="24206" y="20624"/>
                  </a:lnTo>
                  <a:lnTo>
                    <a:pt x="26214" y="19919"/>
                  </a:lnTo>
                  <a:lnTo>
                    <a:pt x="28331" y="19105"/>
                  </a:lnTo>
                  <a:lnTo>
                    <a:pt x="30556" y="18236"/>
                  </a:lnTo>
                  <a:lnTo>
                    <a:pt x="32836" y="17205"/>
                  </a:lnTo>
                  <a:lnTo>
                    <a:pt x="35278" y="16065"/>
                  </a:lnTo>
                  <a:lnTo>
                    <a:pt x="37829" y="14763"/>
                  </a:lnTo>
                  <a:lnTo>
                    <a:pt x="40488" y="13406"/>
                  </a:lnTo>
                  <a:lnTo>
                    <a:pt x="43310" y="11832"/>
                  </a:lnTo>
                  <a:lnTo>
                    <a:pt x="46187" y="10149"/>
                  </a:lnTo>
                  <a:lnTo>
                    <a:pt x="49280" y="8304"/>
                  </a:lnTo>
                  <a:lnTo>
                    <a:pt x="52428" y="6350"/>
                  </a:lnTo>
                  <a:lnTo>
                    <a:pt x="50800"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0"/>
            <p:cNvSpPr/>
            <p:nvPr/>
          </p:nvSpPr>
          <p:spPr>
            <a:xfrm>
              <a:off x="-4193855" y="1960058"/>
              <a:ext cx="1015001" cy="455810"/>
            </a:xfrm>
            <a:custGeom>
              <a:rect b="b" l="l" r="r" t="t"/>
              <a:pathLst>
                <a:path extrusionOk="0" h="23447" w="52212">
                  <a:moveTo>
                    <a:pt x="50638" y="0"/>
                  </a:moveTo>
                  <a:lnTo>
                    <a:pt x="49498" y="706"/>
                  </a:lnTo>
                  <a:lnTo>
                    <a:pt x="46513" y="2551"/>
                  </a:lnTo>
                  <a:lnTo>
                    <a:pt x="43691" y="4288"/>
                  </a:lnTo>
                  <a:lnTo>
                    <a:pt x="40923" y="5862"/>
                  </a:lnTo>
                  <a:lnTo>
                    <a:pt x="38317" y="7327"/>
                  </a:lnTo>
                  <a:lnTo>
                    <a:pt x="35767" y="8630"/>
                  </a:lnTo>
                  <a:lnTo>
                    <a:pt x="33379" y="9878"/>
                  </a:lnTo>
                  <a:lnTo>
                    <a:pt x="31045" y="10964"/>
                  </a:lnTo>
                  <a:lnTo>
                    <a:pt x="28874" y="11940"/>
                  </a:lnTo>
                  <a:lnTo>
                    <a:pt x="27029" y="12700"/>
                  </a:lnTo>
                  <a:lnTo>
                    <a:pt x="25238" y="13460"/>
                  </a:lnTo>
                  <a:lnTo>
                    <a:pt x="23392" y="14111"/>
                  </a:lnTo>
                  <a:lnTo>
                    <a:pt x="21547" y="14763"/>
                  </a:lnTo>
                  <a:lnTo>
                    <a:pt x="21438" y="14763"/>
                  </a:lnTo>
                  <a:lnTo>
                    <a:pt x="20244" y="15143"/>
                  </a:lnTo>
                  <a:lnTo>
                    <a:pt x="20190" y="15143"/>
                  </a:lnTo>
                  <a:lnTo>
                    <a:pt x="18670" y="15577"/>
                  </a:lnTo>
                  <a:lnTo>
                    <a:pt x="17259" y="15902"/>
                  </a:lnTo>
                  <a:lnTo>
                    <a:pt x="15848" y="16228"/>
                  </a:lnTo>
                  <a:lnTo>
                    <a:pt x="14600" y="16445"/>
                  </a:lnTo>
                  <a:lnTo>
                    <a:pt x="13352" y="16608"/>
                  </a:lnTo>
                  <a:lnTo>
                    <a:pt x="12212" y="16717"/>
                  </a:lnTo>
                  <a:lnTo>
                    <a:pt x="11126" y="16825"/>
                  </a:lnTo>
                  <a:lnTo>
                    <a:pt x="9118" y="16825"/>
                  </a:lnTo>
                  <a:lnTo>
                    <a:pt x="8250" y="16771"/>
                  </a:lnTo>
                  <a:lnTo>
                    <a:pt x="7382" y="16662"/>
                  </a:lnTo>
                  <a:lnTo>
                    <a:pt x="6622" y="16554"/>
                  </a:lnTo>
                  <a:lnTo>
                    <a:pt x="5862" y="16391"/>
                  </a:lnTo>
                  <a:lnTo>
                    <a:pt x="5156" y="16174"/>
                  </a:lnTo>
                  <a:lnTo>
                    <a:pt x="4559" y="16011"/>
                  </a:lnTo>
                  <a:lnTo>
                    <a:pt x="3962" y="15740"/>
                  </a:lnTo>
                  <a:lnTo>
                    <a:pt x="2931" y="15251"/>
                  </a:lnTo>
                  <a:lnTo>
                    <a:pt x="2117" y="14763"/>
                  </a:lnTo>
                  <a:lnTo>
                    <a:pt x="1411" y="14220"/>
                  </a:lnTo>
                  <a:lnTo>
                    <a:pt x="923" y="13732"/>
                  </a:lnTo>
                  <a:lnTo>
                    <a:pt x="489" y="13243"/>
                  </a:lnTo>
                  <a:lnTo>
                    <a:pt x="217" y="12863"/>
                  </a:lnTo>
                  <a:lnTo>
                    <a:pt x="0" y="12429"/>
                  </a:lnTo>
                  <a:lnTo>
                    <a:pt x="1791" y="19430"/>
                  </a:lnTo>
                  <a:lnTo>
                    <a:pt x="1791" y="19484"/>
                  </a:lnTo>
                  <a:lnTo>
                    <a:pt x="2063" y="19919"/>
                  </a:lnTo>
                  <a:lnTo>
                    <a:pt x="2334" y="20244"/>
                  </a:lnTo>
                  <a:lnTo>
                    <a:pt x="2714" y="20679"/>
                  </a:lnTo>
                  <a:lnTo>
                    <a:pt x="3257" y="21113"/>
                  </a:lnTo>
                  <a:lnTo>
                    <a:pt x="3908" y="21601"/>
                  </a:lnTo>
                  <a:lnTo>
                    <a:pt x="4722" y="22090"/>
                  </a:lnTo>
                  <a:lnTo>
                    <a:pt x="5699" y="22470"/>
                  </a:lnTo>
                  <a:lnTo>
                    <a:pt x="6839" y="22849"/>
                  </a:lnTo>
                  <a:lnTo>
                    <a:pt x="7436" y="23012"/>
                  </a:lnTo>
                  <a:lnTo>
                    <a:pt x="8141" y="23175"/>
                  </a:lnTo>
                  <a:lnTo>
                    <a:pt x="8847" y="23284"/>
                  </a:lnTo>
                  <a:lnTo>
                    <a:pt x="9607" y="23338"/>
                  </a:lnTo>
                  <a:lnTo>
                    <a:pt x="10475" y="23392"/>
                  </a:lnTo>
                  <a:lnTo>
                    <a:pt x="11344" y="23446"/>
                  </a:lnTo>
                  <a:lnTo>
                    <a:pt x="12266" y="23446"/>
                  </a:lnTo>
                  <a:lnTo>
                    <a:pt x="13243" y="23392"/>
                  </a:lnTo>
                  <a:lnTo>
                    <a:pt x="14329" y="23284"/>
                  </a:lnTo>
                  <a:lnTo>
                    <a:pt x="15414" y="23121"/>
                  </a:lnTo>
                  <a:lnTo>
                    <a:pt x="16608" y="22958"/>
                  </a:lnTo>
                  <a:lnTo>
                    <a:pt x="17802" y="22687"/>
                  </a:lnTo>
                  <a:lnTo>
                    <a:pt x="19105" y="22415"/>
                  </a:lnTo>
                  <a:lnTo>
                    <a:pt x="20461" y="22090"/>
                  </a:lnTo>
                  <a:lnTo>
                    <a:pt x="21601" y="21764"/>
                  </a:lnTo>
                  <a:lnTo>
                    <a:pt x="22253" y="21547"/>
                  </a:lnTo>
                  <a:lnTo>
                    <a:pt x="22904" y="21330"/>
                  </a:lnTo>
                  <a:lnTo>
                    <a:pt x="22958" y="21330"/>
                  </a:lnTo>
                  <a:lnTo>
                    <a:pt x="24858" y="20679"/>
                  </a:lnTo>
                  <a:lnTo>
                    <a:pt x="26757" y="19973"/>
                  </a:lnTo>
                  <a:lnTo>
                    <a:pt x="28657" y="19213"/>
                  </a:lnTo>
                  <a:lnTo>
                    <a:pt x="30502" y="18399"/>
                  </a:lnTo>
                  <a:lnTo>
                    <a:pt x="32836" y="17368"/>
                  </a:lnTo>
                  <a:lnTo>
                    <a:pt x="35224" y="16174"/>
                  </a:lnTo>
                  <a:lnTo>
                    <a:pt x="37775" y="14871"/>
                  </a:lnTo>
                  <a:lnTo>
                    <a:pt x="40380" y="13460"/>
                  </a:lnTo>
                  <a:lnTo>
                    <a:pt x="43148" y="11886"/>
                  </a:lnTo>
                  <a:lnTo>
                    <a:pt x="46079" y="10204"/>
                  </a:lnTo>
                  <a:lnTo>
                    <a:pt x="49064" y="8358"/>
                  </a:lnTo>
                  <a:lnTo>
                    <a:pt x="52211" y="6350"/>
                  </a:lnTo>
                  <a:lnTo>
                    <a:pt x="50638"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0"/>
            <p:cNvSpPr/>
            <p:nvPr/>
          </p:nvSpPr>
          <p:spPr>
            <a:xfrm>
              <a:off x="-4125271" y="2205896"/>
              <a:ext cx="1009714" cy="468465"/>
            </a:xfrm>
            <a:custGeom>
              <a:rect b="b" l="l" r="r" t="t"/>
              <a:pathLst>
                <a:path extrusionOk="0" h="24098" w="51940">
                  <a:moveTo>
                    <a:pt x="0" y="13731"/>
                  </a:moveTo>
                  <a:lnTo>
                    <a:pt x="0" y="13786"/>
                  </a:lnTo>
                  <a:lnTo>
                    <a:pt x="22" y="13821"/>
                  </a:lnTo>
                  <a:lnTo>
                    <a:pt x="0" y="13731"/>
                  </a:lnTo>
                  <a:close/>
                  <a:moveTo>
                    <a:pt x="50312" y="0"/>
                  </a:moveTo>
                  <a:lnTo>
                    <a:pt x="49172" y="760"/>
                  </a:lnTo>
                  <a:lnTo>
                    <a:pt x="46187" y="2659"/>
                  </a:lnTo>
                  <a:lnTo>
                    <a:pt x="43365" y="4396"/>
                  </a:lnTo>
                  <a:lnTo>
                    <a:pt x="40651" y="6024"/>
                  </a:lnTo>
                  <a:lnTo>
                    <a:pt x="38046" y="7490"/>
                  </a:lnTo>
                  <a:lnTo>
                    <a:pt x="35549" y="8847"/>
                  </a:lnTo>
                  <a:lnTo>
                    <a:pt x="33107" y="10095"/>
                  </a:lnTo>
                  <a:lnTo>
                    <a:pt x="30827" y="11235"/>
                  </a:lnTo>
                  <a:lnTo>
                    <a:pt x="28657" y="12266"/>
                  </a:lnTo>
                  <a:lnTo>
                    <a:pt x="26269" y="13297"/>
                  </a:lnTo>
                  <a:lnTo>
                    <a:pt x="23826" y="14274"/>
                  </a:lnTo>
                  <a:lnTo>
                    <a:pt x="21384" y="15142"/>
                  </a:lnTo>
                  <a:lnTo>
                    <a:pt x="18887" y="15956"/>
                  </a:lnTo>
                  <a:lnTo>
                    <a:pt x="18833" y="15956"/>
                  </a:lnTo>
                  <a:lnTo>
                    <a:pt x="17476" y="16336"/>
                  </a:lnTo>
                  <a:lnTo>
                    <a:pt x="16174" y="16662"/>
                  </a:lnTo>
                  <a:lnTo>
                    <a:pt x="14925" y="16933"/>
                  </a:lnTo>
                  <a:lnTo>
                    <a:pt x="13786" y="17096"/>
                  </a:lnTo>
                  <a:lnTo>
                    <a:pt x="12646" y="17259"/>
                  </a:lnTo>
                  <a:lnTo>
                    <a:pt x="11615" y="17368"/>
                  </a:lnTo>
                  <a:lnTo>
                    <a:pt x="10638" y="17476"/>
                  </a:lnTo>
                  <a:lnTo>
                    <a:pt x="7924" y="17476"/>
                  </a:lnTo>
                  <a:lnTo>
                    <a:pt x="7164" y="17368"/>
                  </a:lnTo>
                  <a:lnTo>
                    <a:pt x="6459" y="17313"/>
                  </a:lnTo>
                  <a:lnTo>
                    <a:pt x="5102" y="17042"/>
                  </a:lnTo>
                  <a:lnTo>
                    <a:pt x="3962" y="16662"/>
                  </a:lnTo>
                  <a:lnTo>
                    <a:pt x="2985" y="16282"/>
                  </a:lnTo>
                  <a:lnTo>
                    <a:pt x="2171" y="15848"/>
                  </a:lnTo>
                  <a:lnTo>
                    <a:pt x="1520" y="15414"/>
                  </a:lnTo>
                  <a:lnTo>
                    <a:pt x="977" y="14980"/>
                  </a:lnTo>
                  <a:lnTo>
                    <a:pt x="597" y="14545"/>
                  </a:lnTo>
                  <a:lnTo>
                    <a:pt x="272" y="14220"/>
                  </a:lnTo>
                  <a:lnTo>
                    <a:pt x="22" y="13821"/>
                  </a:lnTo>
                  <a:lnTo>
                    <a:pt x="1737" y="20733"/>
                  </a:lnTo>
                  <a:lnTo>
                    <a:pt x="2008" y="21058"/>
                  </a:lnTo>
                  <a:lnTo>
                    <a:pt x="2280" y="21384"/>
                  </a:lnTo>
                  <a:lnTo>
                    <a:pt x="2605" y="21709"/>
                  </a:lnTo>
                  <a:lnTo>
                    <a:pt x="3148" y="22144"/>
                  </a:lnTo>
                  <a:lnTo>
                    <a:pt x="3745" y="22524"/>
                  </a:lnTo>
                  <a:lnTo>
                    <a:pt x="4505" y="22958"/>
                  </a:lnTo>
                  <a:lnTo>
                    <a:pt x="5428" y="23338"/>
                  </a:lnTo>
                  <a:lnTo>
                    <a:pt x="6513" y="23663"/>
                  </a:lnTo>
                  <a:lnTo>
                    <a:pt x="7816" y="23935"/>
                  </a:lnTo>
                  <a:lnTo>
                    <a:pt x="9227" y="24097"/>
                  </a:lnTo>
                  <a:lnTo>
                    <a:pt x="11778" y="24097"/>
                  </a:lnTo>
                  <a:lnTo>
                    <a:pt x="12754" y="24043"/>
                  </a:lnTo>
                  <a:lnTo>
                    <a:pt x="13731" y="23935"/>
                  </a:lnTo>
                  <a:lnTo>
                    <a:pt x="14817" y="23772"/>
                  </a:lnTo>
                  <a:lnTo>
                    <a:pt x="15902" y="23609"/>
                  </a:lnTo>
                  <a:lnTo>
                    <a:pt x="17096" y="23338"/>
                  </a:lnTo>
                  <a:lnTo>
                    <a:pt x="18345" y="23066"/>
                  </a:lnTo>
                  <a:lnTo>
                    <a:pt x="19647" y="22741"/>
                  </a:lnTo>
                  <a:lnTo>
                    <a:pt x="19701" y="22741"/>
                  </a:lnTo>
                  <a:lnTo>
                    <a:pt x="20733" y="22415"/>
                  </a:lnTo>
                  <a:lnTo>
                    <a:pt x="21547" y="22144"/>
                  </a:lnTo>
                  <a:lnTo>
                    <a:pt x="23772" y="21384"/>
                  </a:lnTo>
                  <a:lnTo>
                    <a:pt x="25997" y="20570"/>
                  </a:lnTo>
                  <a:lnTo>
                    <a:pt x="28168" y="19701"/>
                  </a:lnTo>
                  <a:lnTo>
                    <a:pt x="30285" y="18724"/>
                  </a:lnTo>
                  <a:lnTo>
                    <a:pt x="32510" y="17693"/>
                  </a:lnTo>
                  <a:lnTo>
                    <a:pt x="34789" y="16553"/>
                  </a:lnTo>
                  <a:lnTo>
                    <a:pt x="37177" y="15305"/>
                  </a:lnTo>
                  <a:lnTo>
                    <a:pt x="39620" y="13948"/>
                  </a:lnTo>
                  <a:lnTo>
                    <a:pt x="42225" y="12429"/>
                  </a:lnTo>
                  <a:lnTo>
                    <a:pt x="44993" y="10800"/>
                  </a:lnTo>
                  <a:lnTo>
                    <a:pt x="47815" y="9064"/>
                  </a:lnTo>
                  <a:lnTo>
                    <a:pt x="50746" y="7164"/>
                  </a:lnTo>
                  <a:lnTo>
                    <a:pt x="51940" y="6404"/>
                  </a:lnTo>
                  <a:lnTo>
                    <a:pt x="50312"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0"/>
            <p:cNvSpPr/>
            <p:nvPr/>
          </p:nvSpPr>
          <p:spPr>
            <a:xfrm>
              <a:off x="-4056706" y="2453834"/>
              <a:ext cx="1003396" cy="482190"/>
            </a:xfrm>
            <a:custGeom>
              <a:rect b="b" l="l" r="r" t="t"/>
              <a:pathLst>
                <a:path extrusionOk="0" h="24804" w="51615">
                  <a:moveTo>
                    <a:pt x="50041" y="0"/>
                  </a:moveTo>
                  <a:lnTo>
                    <a:pt x="48304" y="1140"/>
                  </a:lnTo>
                  <a:lnTo>
                    <a:pt x="45862" y="2714"/>
                  </a:lnTo>
                  <a:lnTo>
                    <a:pt x="43474" y="4288"/>
                  </a:lnTo>
                  <a:lnTo>
                    <a:pt x="41032" y="5753"/>
                  </a:lnTo>
                  <a:lnTo>
                    <a:pt x="38535" y="7219"/>
                  </a:lnTo>
                  <a:lnTo>
                    <a:pt x="36039" y="8576"/>
                  </a:lnTo>
                  <a:lnTo>
                    <a:pt x="33542" y="9932"/>
                  </a:lnTo>
                  <a:lnTo>
                    <a:pt x="30991" y="11235"/>
                  </a:lnTo>
                  <a:lnTo>
                    <a:pt x="28386" y="12483"/>
                  </a:lnTo>
                  <a:lnTo>
                    <a:pt x="26703" y="13243"/>
                  </a:lnTo>
                  <a:lnTo>
                    <a:pt x="25130" y="13949"/>
                  </a:lnTo>
                  <a:lnTo>
                    <a:pt x="23556" y="14546"/>
                  </a:lnTo>
                  <a:lnTo>
                    <a:pt x="22090" y="15143"/>
                  </a:lnTo>
                  <a:lnTo>
                    <a:pt x="21113" y="15468"/>
                  </a:lnTo>
                  <a:lnTo>
                    <a:pt x="20028" y="15848"/>
                  </a:lnTo>
                  <a:lnTo>
                    <a:pt x="18671" y="16282"/>
                  </a:lnTo>
                  <a:lnTo>
                    <a:pt x="17368" y="16662"/>
                  </a:lnTo>
                  <a:lnTo>
                    <a:pt x="16120" y="16988"/>
                  </a:lnTo>
                  <a:lnTo>
                    <a:pt x="14980" y="17259"/>
                  </a:lnTo>
                  <a:lnTo>
                    <a:pt x="13841" y="17476"/>
                  </a:lnTo>
                  <a:lnTo>
                    <a:pt x="12755" y="17639"/>
                  </a:lnTo>
                  <a:lnTo>
                    <a:pt x="11724" y="17802"/>
                  </a:lnTo>
                  <a:lnTo>
                    <a:pt x="10801" y="17856"/>
                  </a:lnTo>
                  <a:lnTo>
                    <a:pt x="9010" y="17965"/>
                  </a:lnTo>
                  <a:lnTo>
                    <a:pt x="7382" y="17965"/>
                  </a:lnTo>
                  <a:lnTo>
                    <a:pt x="5971" y="17802"/>
                  </a:lnTo>
                  <a:lnTo>
                    <a:pt x="4777" y="17585"/>
                  </a:lnTo>
                  <a:lnTo>
                    <a:pt x="3692" y="17314"/>
                  </a:lnTo>
                  <a:lnTo>
                    <a:pt x="2769" y="16934"/>
                  </a:lnTo>
                  <a:lnTo>
                    <a:pt x="2009" y="16608"/>
                  </a:lnTo>
                  <a:lnTo>
                    <a:pt x="1358" y="16228"/>
                  </a:lnTo>
                  <a:lnTo>
                    <a:pt x="869" y="15848"/>
                  </a:lnTo>
                  <a:lnTo>
                    <a:pt x="489" y="15577"/>
                  </a:lnTo>
                  <a:lnTo>
                    <a:pt x="55" y="15088"/>
                  </a:lnTo>
                  <a:lnTo>
                    <a:pt x="1" y="14980"/>
                  </a:lnTo>
                  <a:lnTo>
                    <a:pt x="1792" y="21981"/>
                  </a:lnTo>
                  <a:lnTo>
                    <a:pt x="1846" y="22090"/>
                  </a:lnTo>
                  <a:lnTo>
                    <a:pt x="2063" y="22307"/>
                  </a:lnTo>
                  <a:lnTo>
                    <a:pt x="2443" y="22687"/>
                  </a:lnTo>
                  <a:lnTo>
                    <a:pt x="2986" y="23067"/>
                  </a:lnTo>
                  <a:lnTo>
                    <a:pt x="3692" y="23501"/>
                  </a:lnTo>
                  <a:lnTo>
                    <a:pt x="4668" y="23935"/>
                  </a:lnTo>
                  <a:lnTo>
                    <a:pt x="5211" y="24152"/>
                  </a:lnTo>
                  <a:lnTo>
                    <a:pt x="5862" y="24315"/>
                  </a:lnTo>
                  <a:lnTo>
                    <a:pt x="6514" y="24478"/>
                  </a:lnTo>
                  <a:lnTo>
                    <a:pt x="7274" y="24586"/>
                  </a:lnTo>
                  <a:lnTo>
                    <a:pt x="8088" y="24695"/>
                  </a:lnTo>
                  <a:lnTo>
                    <a:pt x="8956" y="24749"/>
                  </a:lnTo>
                  <a:lnTo>
                    <a:pt x="9933" y="24803"/>
                  </a:lnTo>
                  <a:lnTo>
                    <a:pt x="10964" y="24749"/>
                  </a:lnTo>
                  <a:lnTo>
                    <a:pt x="12050" y="24695"/>
                  </a:lnTo>
                  <a:lnTo>
                    <a:pt x="13244" y="24532"/>
                  </a:lnTo>
                  <a:lnTo>
                    <a:pt x="14546" y="24369"/>
                  </a:lnTo>
                  <a:lnTo>
                    <a:pt x="15849" y="24098"/>
                  </a:lnTo>
                  <a:lnTo>
                    <a:pt x="17314" y="23772"/>
                  </a:lnTo>
                  <a:lnTo>
                    <a:pt x="18834" y="23338"/>
                  </a:lnTo>
                  <a:lnTo>
                    <a:pt x="20408" y="22849"/>
                  </a:lnTo>
                  <a:lnTo>
                    <a:pt x="22145" y="22307"/>
                  </a:lnTo>
                  <a:lnTo>
                    <a:pt x="23936" y="21655"/>
                  </a:lnTo>
                  <a:lnTo>
                    <a:pt x="25835" y="20896"/>
                  </a:lnTo>
                  <a:lnTo>
                    <a:pt x="27789" y="20027"/>
                  </a:lnTo>
                  <a:lnTo>
                    <a:pt x="29906" y="19050"/>
                  </a:lnTo>
                  <a:lnTo>
                    <a:pt x="32185" y="17965"/>
                  </a:lnTo>
                  <a:lnTo>
                    <a:pt x="34627" y="16717"/>
                  </a:lnTo>
                  <a:lnTo>
                    <a:pt x="37124" y="15360"/>
                  </a:lnTo>
                  <a:lnTo>
                    <a:pt x="39783" y="13840"/>
                  </a:lnTo>
                  <a:lnTo>
                    <a:pt x="42551" y="12158"/>
                  </a:lnTo>
                  <a:lnTo>
                    <a:pt x="45428" y="10367"/>
                  </a:lnTo>
                  <a:lnTo>
                    <a:pt x="48467" y="8413"/>
                  </a:lnTo>
                  <a:lnTo>
                    <a:pt x="51615" y="6350"/>
                  </a:lnTo>
                  <a:lnTo>
                    <a:pt x="5004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0"/>
            <p:cNvSpPr/>
            <p:nvPr/>
          </p:nvSpPr>
          <p:spPr>
            <a:xfrm>
              <a:off x="-4470292" y="989379"/>
              <a:ext cx="41174" cy="284893"/>
            </a:xfrm>
            <a:custGeom>
              <a:rect b="b" l="l" r="r" t="t"/>
              <a:pathLst>
                <a:path extrusionOk="0" h="14655" w="2118">
                  <a:moveTo>
                    <a:pt x="1" y="1"/>
                  </a:moveTo>
                  <a:lnTo>
                    <a:pt x="164" y="978"/>
                  </a:lnTo>
                  <a:lnTo>
                    <a:pt x="272" y="1955"/>
                  </a:lnTo>
                  <a:lnTo>
                    <a:pt x="218" y="2931"/>
                  </a:lnTo>
                  <a:lnTo>
                    <a:pt x="218" y="3908"/>
                  </a:lnTo>
                  <a:lnTo>
                    <a:pt x="164" y="4885"/>
                  </a:lnTo>
                  <a:lnTo>
                    <a:pt x="164" y="5862"/>
                  </a:lnTo>
                  <a:lnTo>
                    <a:pt x="218" y="6839"/>
                  </a:lnTo>
                  <a:lnTo>
                    <a:pt x="381" y="7816"/>
                  </a:lnTo>
                  <a:lnTo>
                    <a:pt x="2117" y="14655"/>
                  </a:lnTo>
                  <a:lnTo>
                    <a:pt x="1955" y="13678"/>
                  </a:lnTo>
                  <a:lnTo>
                    <a:pt x="1900" y="12755"/>
                  </a:lnTo>
                  <a:lnTo>
                    <a:pt x="1900" y="11778"/>
                  </a:lnTo>
                  <a:lnTo>
                    <a:pt x="1955" y="10801"/>
                  </a:lnTo>
                  <a:lnTo>
                    <a:pt x="2009" y="9878"/>
                  </a:lnTo>
                  <a:lnTo>
                    <a:pt x="2009" y="8902"/>
                  </a:lnTo>
                  <a:lnTo>
                    <a:pt x="1955" y="7925"/>
                  </a:lnTo>
                  <a:lnTo>
                    <a:pt x="1792" y="7002"/>
                  </a:lnTo>
                  <a:lnTo>
                    <a:pt x="1"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0"/>
            <p:cNvSpPr/>
            <p:nvPr/>
          </p:nvSpPr>
          <p:spPr>
            <a:xfrm>
              <a:off x="-4470292" y="989379"/>
              <a:ext cx="41174" cy="284893"/>
            </a:xfrm>
            <a:custGeom>
              <a:rect b="b" l="l" r="r" t="t"/>
              <a:pathLst>
                <a:path extrusionOk="0" fill="none" h="14655" w="2118">
                  <a:moveTo>
                    <a:pt x="2117" y="14655"/>
                  </a:moveTo>
                  <a:lnTo>
                    <a:pt x="381" y="7816"/>
                  </a:lnTo>
                  <a:lnTo>
                    <a:pt x="381" y="7816"/>
                  </a:lnTo>
                  <a:lnTo>
                    <a:pt x="218" y="6839"/>
                  </a:lnTo>
                  <a:lnTo>
                    <a:pt x="164" y="5862"/>
                  </a:lnTo>
                  <a:lnTo>
                    <a:pt x="164" y="4885"/>
                  </a:lnTo>
                  <a:lnTo>
                    <a:pt x="218" y="3908"/>
                  </a:lnTo>
                  <a:lnTo>
                    <a:pt x="218" y="2931"/>
                  </a:lnTo>
                  <a:lnTo>
                    <a:pt x="272" y="1955"/>
                  </a:lnTo>
                  <a:lnTo>
                    <a:pt x="164" y="978"/>
                  </a:lnTo>
                  <a:lnTo>
                    <a:pt x="1" y="1"/>
                  </a:lnTo>
                  <a:lnTo>
                    <a:pt x="1792" y="7002"/>
                  </a:lnTo>
                  <a:lnTo>
                    <a:pt x="1792" y="7002"/>
                  </a:lnTo>
                  <a:lnTo>
                    <a:pt x="1955" y="7925"/>
                  </a:lnTo>
                  <a:lnTo>
                    <a:pt x="2009" y="8902"/>
                  </a:lnTo>
                  <a:lnTo>
                    <a:pt x="2009" y="9878"/>
                  </a:lnTo>
                  <a:lnTo>
                    <a:pt x="1955" y="10801"/>
                  </a:lnTo>
                  <a:lnTo>
                    <a:pt x="1900" y="11778"/>
                  </a:lnTo>
                  <a:lnTo>
                    <a:pt x="1900" y="12755"/>
                  </a:lnTo>
                  <a:lnTo>
                    <a:pt x="1955" y="13678"/>
                  </a:lnTo>
                  <a:lnTo>
                    <a:pt x="2117" y="146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0"/>
            <p:cNvSpPr/>
            <p:nvPr/>
          </p:nvSpPr>
          <p:spPr>
            <a:xfrm>
              <a:off x="-4435475" y="1125479"/>
              <a:ext cx="40124" cy="281724"/>
            </a:xfrm>
            <a:custGeom>
              <a:rect b="b" l="l" r="r" t="t"/>
              <a:pathLst>
                <a:path extrusionOk="0" h="14492" w="2064">
                  <a:moveTo>
                    <a:pt x="1" y="1"/>
                  </a:moveTo>
                  <a:lnTo>
                    <a:pt x="164" y="924"/>
                  </a:lnTo>
                  <a:lnTo>
                    <a:pt x="218" y="1901"/>
                  </a:lnTo>
                  <a:lnTo>
                    <a:pt x="218" y="2877"/>
                  </a:lnTo>
                  <a:lnTo>
                    <a:pt x="164" y="3800"/>
                  </a:lnTo>
                  <a:lnTo>
                    <a:pt x="109" y="4777"/>
                  </a:lnTo>
                  <a:lnTo>
                    <a:pt x="109" y="5754"/>
                  </a:lnTo>
                  <a:lnTo>
                    <a:pt x="164" y="6677"/>
                  </a:lnTo>
                  <a:lnTo>
                    <a:pt x="326" y="7654"/>
                  </a:lnTo>
                  <a:lnTo>
                    <a:pt x="2063" y="14492"/>
                  </a:lnTo>
                  <a:lnTo>
                    <a:pt x="1900" y="13569"/>
                  </a:lnTo>
                  <a:lnTo>
                    <a:pt x="1846" y="12592"/>
                  </a:lnTo>
                  <a:lnTo>
                    <a:pt x="1846" y="11670"/>
                  </a:lnTo>
                  <a:lnTo>
                    <a:pt x="1900" y="10747"/>
                  </a:lnTo>
                  <a:lnTo>
                    <a:pt x="1955" y="9770"/>
                  </a:lnTo>
                  <a:lnTo>
                    <a:pt x="1955" y="8848"/>
                  </a:lnTo>
                  <a:lnTo>
                    <a:pt x="1900" y="7925"/>
                  </a:lnTo>
                  <a:lnTo>
                    <a:pt x="1792" y="7002"/>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0"/>
            <p:cNvSpPr/>
            <p:nvPr/>
          </p:nvSpPr>
          <p:spPr>
            <a:xfrm>
              <a:off x="-4435475" y="1125479"/>
              <a:ext cx="40124" cy="281724"/>
            </a:xfrm>
            <a:custGeom>
              <a:rect b="b" l="l" r="r" t="t"/>
              <a:pathLst>
                <a:path extrusionOk="0" fill="none" h="14492" w="2064">
                  <a:moveTo>
                    <a:pt x="2063" y="14492"/>
                  </a:moveTo>
                  <a:lnTo>
                    <a:pt x="326" y="7654"/>
                  </a:lnTo>
                  <a:lnTo>
                    <a:pt x="326" y="7654"/>
                  </a:lnTo>
                  <a:lnTo>
                    <a:pt x="164" y="6677"/>
                  </a:lnTo>
                  <a:lnTo>
                    <a:pt x="109" y="5754"/>
                  </a:lnTo>
                  <a:lnTo>
                    <a:pt x="109" y="4777"/>
                  </a:lnTo>
                  <a:lnTo>
                    <a:pt x="164" y="3800"/>
                  </a:lnTo>
                  <a:lnTo>
                    <a:pt x="218" y="2877"/>
                  </a:lnTo>
                  <a:lnTo>
                    <a:pt x="218" y="1901"/>
                  </a:lnTo>
                  <a:lnTo>
                    <a:pt x="164" y="924"/>
                  </a:lnTo>
                  <a:lnTo>
                    <a:pt x="1" y="1"/>
                  </a:lnTo>
                  <a:lnTo>
                    <a:pt x="1792" y="7002"/>
                  </a:lnTo>
                  <a:lnTo>
                    <a:pt x="1792" y="7002"/>
                  </a:lnTo>
                  <a:lnTo>
                    <a:pt x="1900" y="7925"/>
                  </a:lnTo>
                  <a:lnTo>
                    <a:pt x="1955" y="8848"/>
                  </a:lnTo>
                  <a:lnTo>
                    <a:pt x="1955" y="9770"/>
                  </a:lnTo>
                  <a:lnTo>
                    <a:pt x="1900" y="10747"/>
                  </a:lnTo>
                  <a:lnTo>
                    <a:pt x="1846" y="11670"/>
                  </a:lnTo>
                  <a:lnTo>
                    <a:pt x="1846" y="12592"/>
                  </a:lnTo>
                  <a:lnTo>
                    <a:pt x="1900" y="13569"/>
                  </a:lnTo>
                  <a:lnTo>
                    <a:pt x="2063" y="144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0"/>
            <p:cNvSpPr/>
            <p:nvPr/>
          </p:nvSpPr>
          <p:spPr>
            <a:xfrm>
              <a:off x="-4366890" y="1396647"/>
              <a:ext cx="38005" cy="275387"/>
            </a:xfrm>
            <a:custGeom>
              <a:rect b="b" l="l" r="r" t="t"/>
              <a:pathLst>
                <a:path extrusionOk="0" h="14166" w="1955">
                  <a:moveTo>
                    <a:pt x="1" y="0"/>
                  </a:moveTo>
                  <a:lnTo>
                    <a:pt x="163" y="923"/>
                  </a:lnTo>
                  <a:lnTo>
                    <a:pt x="218" y="1846"/>
                  </a:lnTo>
                  <a:lnTo>
                    <a:pt x="163" y="2768"/>
                  </a:lnTo>
                  <a:lnTo>
                    <a:pt x="109" y="3691"/>
                  </a:lnTo>
                  <a:lnTo>
                    <a:pt x="55" y="4614"/>
                  </a:lnTo>
                  <a:lnTo>
                    <a:pt x="55" y="5536"/>
                  </a:lnTo>
                  <a:lnTo>
                    <a:pt x="109" y="6405"/>
                  </a:lnTo>
                  <a:lnTo>
                    <a:pt x="218" y="7327"/>
                  </a:lnTo>
                  <a:lnTo>
                    <a:pt x="1954" y="14166"/>
                  </a:lnTo>
                  <a:lnTo>
                    <a:pt x="1846" y="13243"/>
                  </a:lnTo>
                  <a:lnTo>
                    <a:pt x="1792" y="12375"/>
                  </a:lnTo>
                  <a:lnTo>
                    <a:pt x="1792" y="11452"/>
                  </a:lnTo>
                  <a:lnTo>
                    <a:pt x="1846" y="10584"/>
                  </a:lnTo>
                  <a:lnTo>
                    <a:pt x="1900" y="9661"/>
                  </a:lnTo>
                  <a:lnTo>
                    <a:pt x="1954" y="8738"/>
                  </a:lnTo>
                  <a:lnTo>
                    <a:pt x="1900" y="7870"/>
                  </a:lnTo>
                  <a:lnTo>
                    <a:pt x="1792" y="7002"/>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0"/>
            <p:cNvSpPr/>
            <p:nvPr/>
          </p:nvSpPr>
          <p:spPr>
            <a:xfrm>
              <a:off x="-4366890" y="1396647"/>
              <a:ext cx="38005" cy="275387"/>
            </a:xfrm>
            <a:custGeom>
              <a:rect b="b" l="l" r="r" t="t"/>
              <a:pathLst>
                <a:path extrusionOk="0" fill="none" h="14166" w="1955">
                  <a:moveTo>
                    <a:pt x="1954" y="14166"/>
                  </a:moveTo>
                  <a:lnTo>
                    <a:pt x="218" y="7327"/>
                  </a:lnTo>
                  <a:lnTo>
                    <a:pt x="218" y="7327"/>
                  </a:lnTo>
                  <a:lnTo>
                    <a:pt x="109" y="6405"/>
                  </a:lnTo>
                  <a:lnTo>
                    <a:pt x="55" y="5536"/>
                  </a:lnTo>
                  <a:lnTo>
                    <a:pt x="55" y="4614"/>
                  </a:lnTo>
                  <a:lnTo>
                    <a:pt x="109" y="3691"/>
                  </a:lnTo>
                  <a:lnTo>
                    <a:pt x="163" y="2768"/>
                  </a:lnTo>
                  <a:lnTo>
                    <a:pt x="218" y="1846"/>
                  </a:lnTo>
                  <a:lnTo>
                    <a:pt x="163" y="923"/>
                  </a:lnTo>
                  <a:lnTo>
                    <a:pt x="1" y="0"/>
                  </a:lnTo>
                  <a:lnTo>
                    <a:pt x="1792" y="7002"/>
                  </a:lnTo>
                  <a:lnTo>
                    <a:pt x="1792" y="7002"/>
                  </a:lnTo>
                  <a:lnTo>
                    <a:pt x="1900" y="7870"/>
                  </a:lnTo>
                  <a:lnTo>
                    <a:pt x="1954" y="8738"/>
                  </a:lnTo>
                  <a:lnTo>
                    <a:pt x="1900" y="9661"/>
                  </a:lnTo>
                  <a:lnTo>
                    <a:pt x="1846" y="10584"/>
                  </a:lnTo>
                  <a:lnTo>
                    <a:pt x="1792" y="11452"/>
                  </a:lnTo>
                  <a:lnTo>
                    <a:pt x="1792" y="12375"/>
                  </a:lnTo>
                  <a:lnTo>
                    <a:pt x="1846" y="13243"/>
                  </a:lnTo>
                  <a:lnTo>
                    <a:pt x="1954" y="1416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0"/>
            <p:cNvSpPr/>
            <p:nvPr/>
          </p:nvSpPr>
          <p:spPr>
            <a:xfrm>
              <a:off x="-4298306" y="1668846"/>
              <a:ext cx="38005" cy="268019"/>
            </a:xfrm>
            <a:custGeom>
              <a:rect b="b" l="l" r="r" t="t"/>
              <a:pathLst>
                <a:path extrusionOk="0" h="13787" w="1955">
                  <a:moveTo>
                    <a:pt x="55" y="1"/>
                  </a:moveTo>
                  <a:lnTo>
                    <a:pt x="163" y="869"/>
                  </a:lnTo>
                  <a:lnTo>
                    <a:pt x="217" y="1738"/>
                  </a:lnTo>
                  <a:lnTo>
                    <a:pt x="163" y="2606"/>
                  </a:lnTo>
                  <a:lnTo>
                    <a:pt x="109" y="3474"/>
                  </a:lnTo>
                  <a:lnTo>
                    <a:pt x="55" y="4343"/>
                  </a:lnTo>
                  <a:lnTo>
                    <a:pt x="0" y="5211"/>
                  </a:lnTo>
                  <a:lnTo>
                    <a:pt x="55" y="6079"/>
                  </a:lnTo>
                  <a:lnTo>
                    <a:pt x="163" y="7002"/>
                  </a:lnTo>
                  <a:lnTo>
                    <a:pt x="1900" y="13786"/>
                  </a:lnTo>
                  <a:lnTo>
                    <a:pt x="1791" y="12972"/>
                  </a:lnTo>
                  <a:lnTo>
                    <a:pt x="1737" y="12104"/>
                  </a:lnTo>
                  <a:lnTo>
                    <a:pt x="1791" y="11235"/>
                  </a:lnTo>
                  <a:lnTo>
                    <a:pt x="1846" y="10367"/>
                  </a:lnTo>
                  <a:lnTo>
                    <a:pt x="1900" y="9499"/>
                  </a:lnTo>
                  <a:lnTo>
                    <a:pt x="1954" y="8685"/>
                  </a:lnTo>
                  <a:lnTo>
                    <a:pt x="1900" y="7816"/>
                  </a:lnTo>
                  <a:lnTo>
                    <a:pt x="1791" y="6948"/>
                  </a:lnTo>
                  <a:lnTo>
                    <a:pt x="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0"/>
            <p:cNvSpPr/>
            <p:nvPr/>
          </p:nvSpPr>
          <p:spPr>
            <a:xfrm>
              <a:off x="-4298306" y="1668846"/>
              <a:ext cx="38005" cy="268019"/>
            </a:xfrm>
            <a:custGeom>
              <a:rect b="b" l="l" r="r" t="t"/>
              <a:pathLst>
                <a:path extrusionOk="0" fill="none" h="13787" w="1955">
                  <a:moveTo>
                    <a:pt x="1900" y="13786"/>
                  </a:moveTo>
                  <a:lnTo>
                    <a:pt x="163" y="7002"/>
                  </a:lnTo>
                  <a:lnTo>
                    <a:pt x="163" y="7002"/>
                  </a:lnTo>
                  <a:lnTo>
                    <a:pt x="55" y="6079"/>
                  </a:lnTo>
                  <a:lnTo>
                    <a:pt x="0" y="5211"/>
                  </a:lnTo>
                  <a:lnTo>
                    <a:pt x="55" y="4343"/>
                  </a:lnTo>
                  <a:lnTo>
                    <a:pt x="109" y="3474"/>
                  </a:lnTo>
                  <a:lnTo>
                    <a:pt x="163" y="2606"/>
                  </a:lnTo>
                  <a:lnTo>
                    <a:pt x="217" y="1738"/>
                  </a:lnTo>
                  <a:lnTo>
                    <a:pt x="163" y="869"/>
                  </a:lnTo>
                  <a:lnTo>
                    <a:pt x="55" y="1"/>
                  </a:lnTo>
                  <a:lnTo>
                    <a:pt x="1791" y="6948"/>
                  </a:lnTo>
                  <a:lnTo>
                    <a:pt x="1791" y="6948"/>
                  </a:lnTo>
                  <a:lnTo>
                    <a:pt x="1900" y="7816"/>
                  </a:lnTo>
                  <a:lnTo>
                    <a:pt x="1954" y="8685"/>
                  </a:lnTo>
                  <a:lnTo>
                    <a:pt x="1900" y="9499"/>
                  </a:lnTo>
                  <a:lnTo>
                    <a:pt x="1846" y="10367"/>
                  </a:lnTo>
                  <a:lnTo>
                    <a:pt x="1791" y="11235"/>
                  </a:lnTo>
                  <a:lnTo>
                    <a:pt x="1737" y="12104"/>
                  </a:lnTo>
                  <a:lnTo>
                    <a:pt x="1791" y="12972"/>
                  </a:lnTo>
                  <a:lnTo>
                    <a:pt x="1900" y="1378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0"/>
            <p:cNvSpPr/>
            <p:nvPr/>
          </p:nvSpPr>
          <p:spPr>
            <a:xfrm>
              <a:off x="-4230791" y="1940015"/>
              <a:ext cx="39055" cy="261662"/>
            </a:xfrm>
            <a:custGeom>
              <a:rect b="b" l="l" r="r" t="t"/>
              <a:pathLst>
                <a:path extrusionOk="0" h="13460" w="2009">
                  <a:moveTo>
                    <a:pt x="109" y="0"/>
                  </a:moveTo>
                  <a:lnTo>
                    <a:pt x="218" y="814"/>
                  </a:lnTo>
                  <a:lnTo>
                    <a:pt x="272" y="1628"/>
                  </a:lnTo>
                  <a:lnTo>
                    <a:pt x="218" y="2497"/>
                  </a:lnTo>
                  <a:lnTo>
                    <a:pt x="109" y="3311"/>
                  </a:lnTo>
                  <a:lnTo>
                    <a:pt x="55" y="4125"/>
                  </a:lnTo>
                  <a:lnTo>
                    <a:pt x="1" y="4993"/>
                  </a:lnTo>
                  <a:lnTo>
                    <a:pt x="55" y="5807"/>
                  </a:lnTo>
                  <a:lnTo>
                    <a:pt x="164" y="6676"/>
                  </a:lnTo>
                  <a:lnTo>
                    <a:pt x="1900" y="13460"/>
                  </a:lnTo>
                  <a:lnTo>
                    <a:pt x="1738" y="12646"/>
                  </a:lnTo>
                  <a:lnTo>
                    <a:pt x="1738" y="11832"/>
                  </a:lnTo>
                  <a:lnTo>
                    <a:pt x="1792" y="11018"/>
                  </a:lnTo>
                  <a:lnTo>
                    <a:pt x="1900" y="10204"/>
                  </a:lnTo>
                  <a:lnTo>
                    <a:pt x="1955" y="9389"/>
                  </a:lnTo>
                  <a:lnTo>
                    <a:pt x="2009" y="8575"/>
                  </a:lnTo>
                  <a:lnTo>
                    <a:pt x="2009" y="7761"/>
                  </a:lnTo>
                  <a:lnTo>
                    <a:pt x="1900" y="6947"/>
                  </a:lnTo>
                  <a:lnTo>
                    <a:pt x="1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0"/>
            <p:cNvSpPr/>
            <p:nvPr/>
          </p:nvSpPr>
          <p:spPr>
            <a:xfrm>
              <a:off x="-4230791" y="1940015"/>
              <a:ext cx="39055" cy="261662"/>
            </a:xfrm>
            <a:custGeom>
              <a:rect b="b" l="l" r="r" t="t"/>
              <a:pathLst>
                <a:path extrusionOk="0" fill="none" h="13460" w="2009">
                  <a:moveTo>
                    <a:pt x="1900" y="13460"/>
                  </a:moveTo>
                  <a:lnTo>
                    <a:pt x="1900" y="13460"/>
                  </a:lnTo>
                  <a:lnTo>
                    <a:pt x="1738" y="12646"/>
                  </a:lnTo>
                  <a:lnTo>
                    <a:pt x="1738" y="11832"/>
                  </a:lnTo>
                  <a:lnTo>
                    <a:pt x="1792" y="11018"/>
                  </a:lnTo>
                  <a:lnTo>
                    <a:pt x="1900" y="10204"/>
                  </a:lnTo>
                  <a:lnTo>
                    <a:pt x="1955" y="9389"/>
                  </a:lnTo>
                  <a:lnTo>
                    <a:pt x="2009" y="8575"/>
                  </a:lnTo>
                  <a:lnTo>
                    <a:pt x="2009" y="7761"/>
                  </a:lnTo>
                  <a:lnTo>
                    <a:pt x="1900" y="6947"/>
                  </a:lnTo>
                  <a:lnTo>
                    <a:pt x="109" y="0"/>
                  </a:lnTo>
                  <a:lnTo>
                    <a:pt x="109" y="0"/>
                  </a:lnTo>
                  <a:lnTo>
                    <a:pt x="218" y="814"/>
                  </a:lnTo>
                  <a:lnTo>
                    <a:pt x="272" y="1628"/>
                  </a:lnTo>
                  <a:lnTo>
                    <a:pt x="218" y="2497"/>
                  </a:lnTo>
                  <a:lnTo>
                    <a:pt x="109" y="3311"/>
                  </a:lnTo>
                  <a:lnTo>
                    <a:pt x="55" y="4125"/>
                  </a:lnTo>
                  <a:lnTo>
                    <a:pt x="1" y="4993"/>
                  </a:lnTo>
                  <a:lnTo>
                    <a:pt x="55" y="5807"/>
                  </a:lnTo>
                  <a:lnTo>
                    <a:pt x="164" y="6676"/>
                  </a:lnTo>
                  <a:lnTo>
                    <a:pt x="1900" y="1346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0"/>
            <p:cNvSpPr/>
            <p:nvPr/>
          </p:nvSpPr>
          <p:spPr>
            <a:xfrm>
              <a:off x="-4162207" y="2215383"/>
              <a:ext cx="41174" cy="258513"/>
            </a:xfrm>
            <a:custGeom>
              <a:rect b="b" l="l" r="r" t="t"/>
              <a:pathLst>
                <a:path extrusionOk="0" h="13298" w="2118">
                  <a:moveTo>
                    <a:pt x="163" y="0"/>
                  </a:moveTo>
                  <a:lnTo>
                    <a:pt x="272" y="815"/>
                  </a:lnTo>
                  <a:lnTo>
                    <a:pt x="272" y="1574"/>
                  </a:lnTo>
                  <a:lnTo>
                    <a:pt x="218" y="2389"/>
                  </a:lnTo>
                  <a:lnTo>
                    <a:pt x="109" y="3148"/>
                  </a:lnTo>
                  <a:lnTo>
                    <a:pt x="55" y="3962"/>
                  </a:lnTo>
                  <a:lnTo>
                    <a:pt x="1" y="4722"/>
                  </a:lnTo>
                  <a:lnTo>
                    <a:pt x="1" y="5536"/>
                  </a:lnTo>
                  <a:lnTo>
                    <a:pt x="109" y="6296"/>
                  </a:lnTo>
                  <a:lnTo>
                    <a:pt x="1900" y="13298"/>
                  </a:lnTo>
                  <a:lnTo>
                    <a:pt x="1900" y="13243"/>
                  </a:lnTo>
                  <a:lnTo>
                    <a:pt x="1792" y="12538"/>
                  </a:lnTo>
                  <a:lnTo>
                    <a:pt x="1792" y="11778"/>
                  </a:lnTo>
                  <a:lnTo>
                    <a:pt x="1846" y="11018"/>
                  </a:lnTo>
                  <a:lnTo>
                    <a:pt x="1954" y="10258"/>
                  </a:lnTo>
                  <a:lnTo>
                    <a:pt x="2009" y="9498"/>
                  </a:lnTo>
                  <a:lnTo>
                    <a:pt x="2117" y="8739"/>
                  </a:lnTo>
                  <a:lnTo>
                    <a:pt x="2063" y="7979"/>
                  </a:lnTo>
                  <a:lnTo>
                    <a:pt x="2009" y="7165"/>
                  </a:lnTo>
                  <a:lnTo>
                    <a:pt x="1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0"/>
            <p:cNvSpPr/>
            <p:nvPr/>
          </p:nvSpPr>
          <p:spPr>
            <a:xfrm>
              <a:off x="-4162207" y="2215383"/>
              <a:ext cx="41174" cy="258513"/>
            </a:xfrm>
            <a:custGeom>
              <a:rect b="b" l="l" r="r" t="t"/>
              <a:pathLst>
                <a:path extrusionOk="0" fill="none" h="13298" w="2118">
                  <a:moveTo>
                    <a:pt x="1900" y="13243"/>
                  </a:moveTo>
                  <a:lnTo>
                    <a:pt x="1900" y="13243"/>
                  </a:lnTo>
                  <a:lnTo>
                    <a:pt x="1792" y="12538"/>
                  </a:lnTo>
                  <a:lnTo>
                    <a:pt x="1792" y="11778"/>
                  </a:lnTo>
                  <a:lnTo>
                    <a:pt x="1846" y="11018"/>
                  </a:lnTo>
                  <a:lnTo>
                    <a:pt x="1954" y="10258"/>
                  </a:lnTo>
                  <a:lnTo>
                    <a:pt x="2009" y="9498"/>
                  </a:lnTo>
                  <a:lnTo>
                    <a:pt x="2117" y="8739"/>
                  </a:lnTo>
                  <a:lnTo>
                    <a:pt x="2063" y="7979"/>
                  </a:lnTo>
                  <a:lnTo>
                    <a:pt x="2009" y="7165"/>
                  </a:lnTo>
                  <a:lnTo>
                    <a:pt x="163" y="0"/>
                  </a:lnTo>
                  <a:lnTo>
                    <a:pt x="163" y="0"/>
                  </a:lnTo>
                  <a:lnTo>
                    <a:pt x="272" y="815"/>
                  </a:lnTo>
                  <a:lnTo>
                    <a:pt x="272" y="1574"/>
                  </a:lnTo>
                  <a:lnTo>
                    <a:pt x="218" y="2389"/>
                  </a:lnTo>
                  <a:lnTo>
                    <a:pt x="109" y="3148"/>
                  </a:lnTo>
                  <a:lnTo>
                    <a:pt x="55" y="3962"/>
                  </a:lnTo>
                  <a:lnTo>
                    <a:pt x="1" y="4722"/>
                  </a:lnTo>
                  <a:lnTo>
                    <a:pt x="1" y="5536"/>
                  </a:lnTo>
                  <a:lnTo>
                    <a:pt x="109" y="6296"/>
                  </a:lnTo>
                  <a:lnTo>
                    <a:pt x="1900" y="1329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0"/>
            <p:cNvSpPr/>
            <p:nvPr/>
          </p:nvSpPr>
          <p:spPr>
            <a:xfrm>
              <a:off x="-4093622" y="2494969"/>
              <a:ext cx="42224" cy="250076"/>
            </a:xfrm>
            <a:custGeom>
              <a:rect b="b" l="l" r="r" t="t"/>
              <a:pathLst>
                <a:path extrusionOk="0" h="12864" w="2172">
                  <a:moveTo>
                    <a:pt x="272" y="1"/>
                  </a:moveTo>
                  <a:lnTo>
                    <a:pt x="380" y="761"/>
                  </a:lnTo>
                  <a:lnTo>
                    <a:pt x="380" y="1466"/>
                  </a:lnTo>
                  <a:lnTo>
                    <a:pt x="272" y="2226"/>
                  </a:lnTo>
                  <a:lnTo>
                    <a:pt x="217" y="2932"/>
                  </a:lnTo>
                  <a:lnTo>
                    <a:pt x="109" y="3692"/>
                  </a:lnTo>
                  <a:lnTo>
                    <a:pt x="0" y="4397"/>
                  </a:lnTo>
                  <a:lnTo>
                    <a:pt x="0" y="5103"/>
                  </a:lnTo>
                  <a:lnTo>
                    <a:pt x="109" y="5863"/>
                  </a:lnTo>
                  <a:lnTo>
                    <a:pt x="1900" y="12864"/>
                  </a:lnTo>
                  <a:lnTo>
                    <a:pt x="1791" y="12158"/>
                  </a:lnTo>
                  <a:lnTo>
                    <a:pt x="1791" y="11453"/>
                  </a:lnTo>
                  <a:lnTo>
                    <a:pt x="1900" y="10747"/>
                  </a:lnTo>
                  <a:lnTo>
                    <a:pt x="2008" y="10042"/>
                  </a:lnTo>
                  <a:lnTo>
                    <a:pt x="2117" y="9336"/>
                  </a:lnTo>
                  <a:lnTo>
                    <a:pt x="2171" y="8630"/>
                  </a:lnTo>
                  <a:lnTo>
                    <a:pt x="2171" y="7925"/>
                  </a:lnTo>
                  <a:lnTo>
                    <a:pt x="2117" y="7219"/>
                  </a:lnTo>
                  <a:lnTo>
                    <a:pt x="27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0"/>
            <p:cNvSpPr/>
            <p:nvPr/>
          </p:nvSpPr>
          <p:spPr>
            <a:xfrm>
              <a:off x="-4093622" y="2494969"/>
              <a:ext cx="42224" cy="250076"/>
            </a:xfrm>
            <a:custGeom>
              <a:rect b="b" l="l" r="r" t="t"/>
              <a:pathLst>
                <a:path extrusionOk="0" fill="none" h="12864" w="2172">
                  <a:moveTo>
                    <a:pt x="1900" y="12864"/>
                  </a:moveTo>
                  <a:lnTo>
                    <a:pt x="1900" y="12864"/>
                  </a:lnTo>
                  <a:lnTo>
                    <a:pt x="1791" y="12158"/>
                  </a:lnTo>
                  <a:lnTo>
                    <a:pt x="1791" y="11453"/>
                  </a:lnTo>
                  <a:lnTo>
                    <a:pt x="1900" y="10747"/>
                  </a:lnTo>
                  <a:lnTo>
                    <a:pt x="2008" y="10042"/>
                  </a:lnTo>
                  <a:lnTo>
                    <a:pt x="2117" y="9336"/>
                  </a:lnTo>
                  <a:lnTo>
                    <a:pt x="2171" y="8630"/>
                  </a:lnTo>
                  <a:lnTo>
                    <a:pt x="2171" y="7925"/>
                  </a:lnTo>
                  <a:lnTo>
                    <a:pt x="2117" y="7219"/>
                  </a:lnTo>
                  <a:lnTo>
                    <a:pt x="272" y="1"/>
                  </a:lnTo>
                  <a:lnTo>
                    <a:pt x="272" y="1"/>
                  </a:lnTo>
                  <a:lnTo>
                    <a:pt x="380" y="761"/>
                  </a:lnTo>
                  <a:lnTo>
                    <a:pt x="380" y="1466"/>
                  </a:lnTo>
                  <a:lnTo>
                    <a:pt x="272" y="2226"/>
                  </a:lnTo>
                  <a:lnTo>
                    <a:pt x="217" y="2932"/>
                  </a:lnTo>
                  <a:lnTo>
                    <a:pt x="109" y="3692"/>
                  </a:lnTo>
                  <a:lnTo>
                    <a:pt x="0" y="4397"/>
                  </a:lnTo>
                  <a:lnTo>
                    <a:pt x="0" y="5103"/>
                  </a:lnTo>
                  <a:lnTo>
                    <a:pt x="109" y="5863"/>
                  </a:lnTo>
                  <a:lnTo>
                    <a:pt x="1900" y="1286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0"/>
            <p:cNvSpPr/>
            <p:nvPr/>
          </p:nvSpPr>
          <p:spPr>
            <a:xfrm>
              <a:off x="-4400658" y="1261598"/>
              <a:ext cx="38005" cy="277506"/>
            </a:xfrm>
            <a:custGeom>
              <a:rect b="b" l="l" r="r" t="t"/>
              <a:pathLst>
                <a:path extrusionOk="0" h="14275" w="1955">
                  <a:moveTo>
                    <a:pt x="1" y="0"/>
                  </a:moveTo>
                  <a:lnTo>
                    <a:pt x="109" y="923"/>
                  </a:lnTo>
                  <a:lnTo>
                    <a:pt x="164" y="1846"/>
                  </a:lnTo>
                  <a:lnTo>
                    <a:pt x="164" y="2768"/>
                  </a:lnTo>
                  <a:lnTo>
                    <a:pt x="109" y="3745"/>
                  </a:lnTo>
                  <a:lnTo>
                    <a:pt x="55" y="4668"/>
                  </a:lnTo>
                  <a:lnTo>
                    <a:pt x="55" y="5590"/>
                  </a:lnTo>
                  <a:lnTo>
                    <a:pt x="109" y="6513"/>
                  </a:lnTo>
                  <a:lnTo>
                    <a:pt x="272" y="7490"/>
                  </a:lnTo>
                  <a:lnTo>
                    <a:pt x="1955" y="14274"/>
                  </a:lnTo>
                  <a:lnTo>
                    <a:pt x="1846" y="13352"/>
                  </a:lnTo>
                  <a:lnTo>
                    <a:pt x="1792" y="12483"/>
                  </a:lnTo>
                  <a:lnTo>
                    <a:pt x="1792" y="11561"/>
                  </a:lnTo>
                  <a:lnTo>
                    <a:pt x="1846" y="10638"/>
                  </a:lnTo>
                  <a:lnTo>
                    <a:pt x="1900" y="9715"/>
                  </a:lnTo>
                  <a:lnTo>
                    <a:pt x="1955" y="8793"/>
                  </a:lnTo>
                  <a:lnTo>
                    <a:pt x="1900" y="7870"/>
                  </a:lnTo>
                  <a:lnTo>
                    <a:pt x="1738" y="6947"/>
                  </a:lnTo>
                  <a:lnTo>
                    <a:pt x="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0"/>
            <p:cNvSpPr/>
            <p:nvPr/>
          </p:nvSpPr>
          <p:spPr>
            <a:xfrm>
              <a:off x="-4400658" y="1261598"/>
              <a:ext cx="38005" cy="277506"/>
            </a:xfrm>
            <a:custGeom>
              <a:rect b="b" l="l" r="r" t="t"/>
              <a:pathLst>
                <a:path extrusionOk="0" fill="none" h="14275" w="1955">
                  <a:moveTo>
                    <a:pt x="1955" y="14274"/>
                  </a:moveTo>
                  <a:lnTo>
                    <a:pt x="272" y="7490"/>
                  </a:lnTo>
                  <a:lnTo>
                    <a:pt x="272" y="7490"/>
                  </a:lnTo>
                  <a:lnTo>
                    <a:pt x="109" y="6513"/>
                  </a:lnTo>
                  <a:lnTo>
                    <a:pt x="55" y="5590"/>
                  </a:lnTo>
                  <a:lnTo>
                    <a:pt x="55" y="4668"/>
                  </a:lnTo>
                  <a:lnTo>
                    <a:pt x="109" y="3745"/>
                  </a:lnTo>
                  <a:lnTo>
                    <a:pt x="164" y="2768"/>
                  </a:lnTo>
                  <a:lnTo>
                    <a:pt x="164" y="1846"/>
                  </a:lnTo>
                  <a:lnTo>
                    <a:pt x="109" y="923"/>
                  </a:lnTo>
                  <a:lnTo>
                    <a:pt x="1" y="0"/>
                  </a:lnTo>
                  <a:lnTo>
                    <a:pt x="1738" y="6947"/>
                  </a:lnTo>
                  <a:lnTo>
                    <a:pt x="1738" y="6947"/>
                  </a:lnTo>
                  <a:lnTo>
                    <a:pt x="1900" y="7870"/>
                  </a:lnTo>
                  <a:lnTo>
                    <a:pt x="1955" y="8793"/>
                  </a:lnTo>
                  <a:lnTo>
                    <a:pt x="1900" y="9715"/>
                  </a:lnTo>
                  <a:lnTo>
                    <a:pt x="1846" y="10638"/>
                  </a:lnTo>
                  <a:lnTo>
                    <a:pt x="1792" y="11561"/>
                  </a:lnTo>
                  <a:lnTo>
                    <a:pt x="1792" y="12483"/>
                  </a:lnTo>
                  <a:lnTo>
                    <a:pt x="1846" y="13352"/>
                  </a:lnTo>
                  <a:lnTo>
                    <a:pt x="1955" y="1427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0"/>
            <p:cNvSpPr/>
            <p:nvPr/>
          </p:nvSpPr>
          <p:spPr>
            <a:xfrm>
              <a:off x="-4332073" y="1532747"/>
              <a:ext cx="36955" cy="272238"/>
            </a:xfrm>
            <a:custGeom>
              <a:rect b="b" l="l" r="r" t="t"/>
              <a:pathLst>
                <a:path extrusionOk="0" h="14004" w="1901">
                  <a:moveTo>
                    <a:pt x="1" y="1"/>
                  </a:moveTo>
                  <a:lnTo>
                    <a:pt x="109" y="869"/>
                  </a:lnTo>
                  <a:lnTo>
                    <a:pt x="163" y="1792"/>
                  </a:lnTo>
                  <a:lnTo>
                    <a:pt x="163" y="2660"/>
                  </a:lnTo>
                  <a:lnTo>
                    <a:pt x="109" y="3583"/>
                  </a:lnTo>
                  <a:lnTo>
                    <a:pt x="55" y="4451"/>
                  </a:lnTo>
                  <a:lnTo>
                    <a:pt x="1" y="5374"/>
                  </a:lnTo>
                  <a:lnTo>
                    <a:pt x="55" y="6242"/>
                  </a:lnTo>
                  <a:lnTo>
                    <a:pt x="163" y="7165"/>
                  </a:lnTo>
                  <a:lnTo>
                    <a:pt x="1900" y="14003"/>
                  </a:lnTo>
                  <a:lnTo>
                    <a:pt x="1792" y="13080"/>
                  </a:lnTo>
                  <a:lnTo>
                    <a:pt x="1737" y="12212"/>
                  </a:lnTo>
                  <a:lnTo>
                    <a:pt x="1737" y="11344"/>
                  </a:lnTo>
                  <a:lnTo>
                    <a:pt x="1846" y="10475"/>
                  </a:lnTo>
                  <a:lnTo>
                    <a:pt x="1900" y="9607"/>
                  </a:lnTo>
                  <a:lnTo>
                    <a:pt x="1900" y="8739"/>
                  </a:lnTo>
                  <a:lnTo>
                    <a:pt x="1900" y="7870"/>
                  </a:lnTo>
                  <a:lnTo>
                    <a:pt x="1792" y="7002"/>
                  </a:lnTo>
                  <a:lnTo>
                    <a:pt x="1"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0"/>
            <p:cNvSpPr/>
            <p:nvPr/>
          </p:nvSpPr>
          <p:spPr>
            <a:xfrm>
              <a:off x="-4332073" y="1532747"/>
              <a:ext cx="36955" cy="272238"/>
            </a:xfrm>
            <a:custGeom>
              <a:rect b="b" l="l" r="r" t="t"/>
              <a:pathLst>
                <a:path extrusionOk="0" fill="none" h="14004" w="1901">
                  <a:moveTo>
                    <a:pt x="1900" y="14003"/>
                  </a:moveTo>
                  <a:lnTo>
                    <a:pt x="163" y="7165"/>
                  </a:lnTo>
                  <a:lnTo>
                    <a:pt x="163" y="7165"/>
                  </a:lnTo>
                  <a:lnTo>
                    <a:pt x="55" y="6242"/>
                  </a:lnTo>
                  <a:lnTo>
                    <a:pt x="1" y="5374"/>
                  </a:lnTo>
                  <a:lnTo>
                    <a:pt x="55" y="4451"/>
                  </a:lnTo>
                  <a:lnTo>
                    <a:pt x="109" y="3583"/>
                  </a:lnTo>
                  <a:lnTo>
                    <a:pt x="163" y="2660"/>
                  </a:lnTo>
                  <a:lnTo>
                    <a:pt x="163" y="1792"/>
                  </a:lnTo>
                  <a:lnTo>
                    <a:pt x="109" y="869"/>
                  </a:lnTo>
                  <a:lnTo>
                    <a:pt x="1" y="1"/>
                  </a:lnTo>
                  <a:lnTo>
                    <a:pt x="1792" y="7002"/>
                  </a:lnTo>
                  <a:lnTo>
                    <a:pt x="1792" y="7002"/>
                  </a:lnTo>
                  <a:lnTo>
                    <a:pt x="1900" y="7870"/>
                  </a:lnTo>
                  <a:lnTo>
                    <a:pt x="1900" y="8739"/>
                  </a:lnTo>
                  <a:lnTo>
                    <a:pt x="1900" y="9607"/>
                  </a:lnTo>
                  <a:lnTo>
                    <a:pt x="1846" y="10475"/>
                  </a:lnTo>
                  <a:lnTo>
                    <a:pt x="1737" y="11344"/>
                  </a:lnTo>
                  <a:lnTo>
                    <a:pt x="1737" y="12212"/>
                  </a:lnTo>
                  <a:lnTo>
                    <a:pt x="1792" y="13080"/>
                  </a:lnTo>
                  <a:lnTo>
                    <a:pt x="1900" y="1400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0"/>
            <p:cNvSpPr/>
            <p:nvPr/>
          </p:nvSpPr>
          <p:spPr>
            <a:xfrm>
              <a:off x="-4264539" y="1803896"/>
              <a:ext cx="37986" cy="265900"/>
            </a:xfrm>
            <a:custGeom>
              <a:rect b="b" l="l" r="r" t="t"/>
              <a:pathLst>
                <a:path extrusionOk="0" h="13678" w="1954">
                  <a:moveTo>
                    <a:pt x="54" y="1"/>
                  </a:moveTo>
                  <a:lnTo>
                    <a:pt x="217" y="869"/>
                  </a:lnTo>
                  <a:lnTo>
                    <a:pt x="217" y="1683"/>
                  </a:lnTo>
                  <a:lnTo>
                    <a:pt x="163" y="2552"/>
                  </a:lnTo>
                  <a:lnTo>
                    <a:pt x="109" y="3420"/>
                  </a:lnTo>
                  <a:lnTo>
                    <a:pt x="54" y="4288"/>
                  </a:lnTo>
                  <a:lnTo>
                    <a:pt x="0" y="5157"/>
                  </a:lnTo>
                  <a:lnTo>
                    <a:pt x="54" y="5971"/>
                  </a:lnTo>
                  <a:lnTo>
                    <a:pt x="163" y="6839"/>
                  </a:lnTo>
                  <a:lnTo>
                    <a:pt x="1900" y="13678"/>
                  </a:lnTo>
                  <a:lnTo>
                    <a:pt x="1737" y="12809"/>
                  </a:lnTo>
                  <a:lnTo>
                    <a:pt x="1737" y="11995"/>
                  </a:lnTo>
                  <a:lnTo>
                    <a:pt x="1791" y="11127"/>
                  </a:lnTo>
                  <a:lnTo>
                    <a:pt x="1845" y="10313"/>
                  </a:lnTo>
                  <a:lnTo>
                    <a:pt x="1900" y="9499"/>
                  </a:lnTo>
                  <a:lnTo>
                    <a:pt x="1954" y="8630"/>
                  </a:lnTo>
                  <a:lnTo>
                    <a:pt x="1954" y="7816"/>
                  </a:lnTo>
                  <a:lnTo>
                    <a:pt x="1845" y="7002"/>
                  </a:lnTo>
                  <a:lnTo>
                    <a:pt x="54"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0"/>
            <p:cNvSpPr/>
            <p:nvPr/>
          </p:nvSpPr>
          <p:spPr>
            <a:xfrm>
              <a:off x="-4264539" y="1803896"/>
              <a:ext cx="37986" cy="265900"/>
            </a:xfrm>
            <a:custGeom>
              <a:rect b="b" l="l" r="r" t="t"/>
              <a:pathLst>
                <a:path extrusionOk="0" fill="none" h="13678" w="1954">
                  <a:moveTo>
                    <a:pt x="1900" y="13678"/>
                  </a:moveTo>
                  <a:lnTo>
                    <a:pt x="163" y="6839"/>
                  </a:lnTo>
                  <a:lnTo>
                    <a:pt x="163" y="6839"/>
                  </a:lnTo>
                  <a:lnTo>
                    <a:pt x="54" y="5971"/>
                  </a:lnTo>
                  <a:lnTo>
                    <a:pt x="0" y="5157"/>
                  </a:lnTo>
                  <a:lnTo>
                    <a:pt x="54" y="4288"/>
                  </a:lnTo>
                  <a:lnTo>
                    <a:pt x="109" y="3420"/>
                  </a:lnTo>
                  <a:lnTo>
                    <a:pt x="163" y="2552"/>
                  </a:lnTo>
                  <a:lnTo>
                    <a:pt x="217" y="1683"/>
                  </a:lnTo>
                  <a:lnTo>
                    <a:pt x="217" y="869"/>
                  </a:lnTo>
                  <a:lnTo>
                    <a:pt x="54" y="1"/>
                  </a:lnTo>
                  <a:lnTo>
                    <a:pt x="1845" y="7002"/>
                  </a:lnTo>
                  <a:lnTo>
                    <a:pt x="1845" y="7002"/>
                  </a:lnTo>
                  <a:lnTo>
                    <a:pt x="1954" y="7816"/>
                  </a:lnTo>
                  <a:lnTo>
                    <a:pt x="1954" y="8630"/>
                  </a:lnTo>
                  <a:lnTo>
                    <a:pt x="1900" y="9499"/>
                  </a:lnTo>
                  <a:lnTo>
                    <a:pt x="1845" y="10313"/>
                  </a:lnTo>
                  <a:lnTo>
                    <a:pt x="1791" y="11127"/>
                  </a:lnTo>
                  <a:lnTo>
                    <a:pt x="1737" y="11995"/>
                  </a:lnTo>
                  <a:lnTo>
                    <a:pt x="1737" y="12809"/>
                  </a:lnTo>
                  <a:lnTo>
                    <a:pt x="1900" y="1367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0"/>
            <p:cNvSpPr/>
            <p:nvPr/>
          </p:nvSpPr>
          <p:spPr>
            <a:xfrm>
              <a:off x="-4197024" y="2075065"/>
              <a:ext cx="40105" cy="262732"/>
            </a:xfrm>
            <a:custGeom>
              <a:rect b="b" l="l" r="r" t="t"/>
              <a:pathLst>
                <a:path extrusionOk="0" h="13515" w="2063">
                  <a:moveTo>
                    <a:pt x="109" y="0"/>
                  </a:moveTo>
                  <a:lnTo>
                    <a:pt x="218" y="814"/>
                  </a:lnTo>
                  <a:lnTo>
                    <a:pt x="272" y="1628"/>
                  </a:lnTo>
                  <a:lnTo>
                    <a:pt x="218" y="2442"/>
                  </a:lnTo>
                  <a:lnTo>
                    <a:pt x="109" y="3257"/>
                  </a:lnTo>
                  <a:lnTo>
                    <a:pt x="55" y="4071"/>
                  </a:lnTo>
                  <a:lnTo>
                    <a:pt x="1" y="4939"/>
                  </a:lnTo>
                  <a:lnTo>
                    <a:pt x="1" y="5753"/>
                  </a:lnTo>
                  <a:lnTo>
                    <a:pt x="109" y="6567"/>
                  </a:lnTo>
                  <a:lnTo>
                    <a:pt x="1900" y="13514"/>
                  </a:lnTo>
                  <a:lnTo>
                    <a:pt x="1792" y="12700"/>
                  </a:lnTo>
                  <a:lnTo>
                    <a:pt x="1792" y="11940"/>
                  </a:lnTo>
                  <a:lnTo>
                    <a:pt x="1846" y="11126"/>
                  </a:lnTo>
                  <a:lnTo>
                    <a:pt x="1954" y="10366"/>
                  </a:lnTo>
                  <a:lnTo>
                    <a:pt x="2009" y="9552"/>
                  </a:lnTo>
                  <a:lnTo>
                    <a:pt x="2063" y="8792"/>
                  </a:lnTo>
                  <a:lnTo>
                    <a:pt x="2063" y="7978"/>
                  </a:lnTo>
                  <a:lnTo>
                    <a:pt x="1954" y="7218"/>
                  </a:lnTo>
                  <a:lnTo>
                    <a:pt x="109"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0"/>
            <p:cNvSpPr/>
            <p:nvPr/>
          </p:nvSpPr>
          <p:spPr>
            <a:xfrm>
              <a:off x="-4197024" y="2075065"/>
              <a:ext cx="40105" cy="262732"/>
            </a:xfrm>
            <a:custGeom>
              <a:rect b="b" l="l" r="r" t="t"/>
              <a:pathLst>
                <a:path extrusionOk="0" fill="none" h="13515" w="2063">
                  <a:moveTo>
                    <a:pt x="1900" y="13514"/>
                  </a:moveTo>
                  <a:lnTo>
                    <a:pt x="1900" y="13514"/>
                  </a:lnTo>
                  <a:lnTo>
                    <a:pt x="1792" y="12700"/>
                  </a:lnTo>
                  <a:lnTo>
                    <a:pt x="1792" y="11940"/>
                  </a:lnTo>
                  <a:lnTo>
                    <a:pt x="1846" y="11126"/>
                  </a:lnTo>
                  <a:lnTo>
                    <a:pt x="1954" y="10366"/>
                  </a:lnTo>
                  <a:lnTo>
                    <a:pt x="2009" y="9552"/>
                  </a:lnTo>
                  <a:lnTo>
                    <a:pt x="2063" y="8792"/>
                  </a:lnTo>
                  <a:lnTo>
                    <a:pt x="2063" y="7978"/>
                  </a:lnTo>
                  <a:lnTo>
                    <a:pt x="1954" y="7218"/>
                  </a:lnTo>
                  <a:lnTo>
                    <a:pt x="109" y="0"/>
                  </a:lnTo>
                  <a:lnTo>
                    <a:pt x="109" y="0"/>
                  </a:lnTo>
                  <a:lnTo>
                    <a:pt x="218" y="814"/>
                  </a:lnTo>
                  <a:lnTo>
                    <a:pt x="272" y="1628"/>
                  </a:lnTo>
                  <a:lnTo>
                    <a:pt x="218" y="2442"/>
                  </a:lnTo>
                  <a:lnTo>
                    <a:pt x="109" y="3257"/>
                  </a:lnTo>
                  <a:lnTo>
                    <a:pt x="55" y="4071"/>
                  </a:lnTo>
                  <a:lnTo>
                    <a:pt x="1" y="4939"/>
                  </a:lnTo>
                  <a:lnTo>
                    <a:pt x="1" y="5753"/>
                  </a:lnTo>
                  <a:lnTo>
                    <a:pt x="109" y="6567"/>
                  </a:lnTo>
                  <a:lnTo>
                    <a:pt x="1900" y="1351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0"/>
            <p:cNvSpPr/>
            <p:nvPr/>
          </p:nvSpPr>
          <p:spPr>
            <a:xfrm>
              <a:off x="-4127390" y="2354651"/>
              <a:ext cx="41174" cy="254295"/>
            </a:xfrm>
            <a:custGeom>
              <a:rect b="b" l="l" r="r" t="t"/>
              <a:pathLst>
                <a:path extrusionOk="0" h="13081" w="2118">
                  <a:moveTo>
                    <a:pt x="218" y="1"/>
                  </a:moveTo>
                  <a:lnTo>
                    <a:pt x="272" y="815"/>
                  </a:lnTo>
                  <a:lnTo>
                    <a:pt x="272" y="1575"/>
                  </a:lnTo>
                  <a:lnTo>
                    <a:pt x="218" y="2334"/>
                  </a:lnTo>
                  <a:lnTo>
                    <a:pt x="109" y="3040"/>
                  </a:lnTo>
                  <a:lnTo>
                    <a:pt x="55" y="3800"/>
                  </a:lnTo>
                  <a:lnTo>
                    <a:pt x="1" y="4560"/>
                  </a:lnTo>
                  <a:lnTo>
                    <a:pt x="1" y="5319"/>
                  </a:lnTo>
                  <a:lnTo>
                    <a:pt x="109" y="6079"/>
                  </a:lnTo>
                  <a:lnTo>
                    <a:pt x="1846" y="13081"/>
                  </a:lnTo>
                  <a:lnTo>
                    <a:pt x="1792" y="12321"/>
                  </a:lnTo>
                  <a:lnTo>
                    <a:pt x="1792" y="11615"/>
                  </a:lnTo>
                  <a:lnTo>
                    <a:pt x="1846" y="10910"/>
                  </a:lnTo>
                  <a:lnTo>
                    <a:pt x="1954" y="10150"/>
                  </a:lnTo>
                  <a:lnTo>
                    <a:pt x="2063" y="9444"/>
                  </a:lnTo>
                  <a:lnTo>
                    <a:pt x="2117" y="8684"/>
                  </a:lnTo>
                  <a:lnTo>
                    <a:pt x="2117" y="7979"/>
                  </a:lnTo>
                  <a:lnTo>
                    <a:pt x="2009" y="7219"/>
                  </a:lnTo>
                  <a:lnTo>
                    <a:pt x="218"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0"/>
            <p:cNvSpPr/>
            <p:nvPr/>
          </p:nvSpPr>
          <p:spPr>
            <a:xfrm>
              <a:off x="-4127390" y="2354651"/>
              <a:ext cx="41174" cy="254295"/>
            </a:xfrm>
            <a:custGeom>
              <a:rect b="b" l="l" r="r" t="t"/>
              <a:pathLst>
                <a:path extrusionOk="0" fill="none" h="13081" w="2118">
                  <a:moveTo>
                    <a:pt x="1846" y="13081"/>
                  </a:moveTo>
                  <a:lnTo>
                    <a:pt x="1846" y="13081"/>
                  </a:lnTo>
                  <a:lnTo>
                    <a:pt x="1792" y="12321"/>
                  </a:lnTo>
                  <a:lnTo>
                    <a:pt x="1792" y="11615"/>
                  </a:lnTo>
                  <a:lnTo>
                    <a:pt x="1846" y="10910"/>
                  </a:lnTo>
                  <a:lnTo>
                    <a:pt x="1954" y="10150"/>
                  </a:lnTo>
                  <a:lnTo>
                    <a:pt x="2063" y="9444"/>
                  </a:lnTo>
                  <a:lnTo>
                    <a:pt x="2117" y="8684"/>
                  </a:lnTo>
                  <a:lnTo>
                    <a:pt x="2117" y="7979"/>
                  </a:lnTo>
                  <a:lnTo>
                    <a:pt x="2009" y="7219"/>
                  </a:lnTo>
                  <a:lnTo>
                    <a:pt x="218" y="1"/>
                  </a:lnTo>
                  <a:lnTo>
                    <a:pt x="218" y="1"/>
                  </a:lnTo>
                  <a:lnTo>
                    <a:pt x="272" y="815"/>
                  </a:lnTo>
                  <a:lnTo>
                    <a:pt x="272" y="1575"/>
                  </a:lnTo>
                  <a:lnTo>
                    <a:pt x="218" y="2334"/>
                  </a:lnTo>
                  <a:lnTo>
                    <a:pt x="109" y="3040"/>
                  </a:lnTo>
                  <a:lnTo>
                    <a:pt x="55" y="3800"/>
                  </a:lnTo>
                  <a:lnTo>
                    <a:pt x="1" y="4560"/>
                  </a:lnTo>
                  <a:lnTo>
                    <a:pt x="1" y="5319"/>
                  </a:lnTo>
                  <a:lnTo>
                    <a:pt x="109" y="6079"/>
                  </a:lnTo>
                  <a:lnTo>
                    <a:pt x="1846" y="1308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0"/>
            <p:cNvSpPr/>
            <p:nvPr/>
          </p:nvSpPr>
          <p:spPr>
            <a:xfrm>
              <a:off x="-4058805" y="2635306"/>
              <a:ext cx="43273" cy="244788"/>
            </a:xfrm>
            <a:custGeom>
              <a:rect b="b" l="l" r="r" t="t"/>
              <a:pathLst>
                <a:path extrusionOk="0" h="12592" w="2226">
                  <a:moveTo>
                    <a:pt x="326" y="0"/>
                  </a:moveTo>
                  <a:lnTo>
                    <a:pt x="380" y="706"/>
                  </a:lnTo>
                  <a:lnTo>
                    <a:pt x="380" y="1411"/>
                  </a:lnTo>
                  <a:lnTo>
                    <a:pt x="326" y="2117"/>
                  </a:lnTo>
                  <a:lnTo>
                    <a:pt x="217" y="2823"/>
                  </a:lnTo>
                  <a:lnTo>
                    <a:pt x="109" y="3528"/>
                  </a:lnTo>
                  <a:lnTo>
                    <a:pt x="0" y="4234"/>
                  </a:lnTo>
                  <a:lnTo>
                    <a:pt x="0" y="4939"/>
                  </a:lnTo>
                  <a:lnTo>
                    <a:pt x="109" y="5645"/>
                  </a:lnTo>
                  <a:lnTo>
                    <a:pt x="1846" y="12592"/>
                  </a:lnTo>
                  <a:lnTo>
                    <a:pt x="1791" y="11941"/>
                  </a:lnTo>
                  <a:lnTo>
                    <a:pt x="1791" y="11235"/>
                  </a:lnTo>
                  <a:lnTo>
                    <a:pt x="1900" y="10584"/>
                  </a:lnTo>
                  <a:lnTo>
                    <a:pt x="2009" y="9878"/>
                  </a:lnTo>
                  <a:lnTo>
                    <a:pt x="2117" y="9227"/>
                  </a:lnTo>
                  <a:lnTo>
                    <a:pt x="2226" y="8521"/>
                  </a:lnTo>
                  <a:lnTo>
                    <a:pt x="2226" y="7870"/>
                  </a:lnTo>
                  <a:lnTo>
                    <a:pt x="2117" y="7164"/>
                  </a:lnTo>
                  <a:lnTo>
                    <a:pt x="326"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0"/>
            <p:cNvSpPr/>
            <p:nvPr/>
          </p:nvSpPr>
          <p:spPr>
            <a:xfrm>
              <a:off x="-4058805" y="2635306"/>
              <a:ext cx="43273" cy="244788"/>
            </a:xfrm>
            <a:custGeom>
              <a:rect b="b" l="l" r="r" t="t"/>
              <a:pathLst>
                <a:path extrusionOk="0" fill="none" h="12592" w="2226">
                  <a:moveTo>
                    <a:pt x="1846" y="12592"/>
                  </a:moveTo>
                  <a:lnTo>
                    <a:pt x="1846" y="12592"/>
                  </a:lnTo>
                  <a:lnTo>
                    <a:pt x="1791" y="11941"/>
                  </a:lnTo>
                  <a:lnTo>
                    <a:pt x="1791" y="11235"/>
                  </a:lnTo>
                  <a:lnTo>
                    <a:pt x="1900" y="10584"/>
                  </a:lnTo>
                  <a:lnTo>
                    <a:pt x="2009" y="9878"/>
                  </a:lnTo>
                  <a:lnTo>
                    <a:pt x="2117" y="9227"/>
                  </a:lnTo>
                  <a:lnTo>
                    <a:pt x="2226" y="8521"/>
                  </a:lnTo>
                  <a:lnTo>
                    <a:pt x="2226" y="7870"/>
                  </a:lnTo>
                  <a:lnTo>
                    <a:pt x="2117" y="7164"/>
                  </a:lnTo>
                  <a:lnTo>
                    <a:pt x="326" y="0"/>
                  </a:lnTo>
                  <a:lnTo>
                    <a:pt x="326" y="0"/>
                  </a:lnTo>
                  <a:lnTo>
                    <a:pt x="380" y="706"/>
                  </a:lnTo>
                  <a:lnTo>
                    <a:pt x="380" y="1411"/>
                  </a:lnTo>
                  <a:lnTo>
                    <a:pt x="326" y="2117"/>
                  </a:lnTo>
                  <a:lnTo>
                    <a:pt x="217" y="2823"/>
                  </a:lnTo>
                  <a:lnTo>
                    <a:pt x="109" y="3528"/>
                  </a:lnTo>
                  <a:lnTo>
                    <a:pt x="0" y="4234"/>
                  </a:lnTo>
                  <a:lnTo>
                    <a:pt x="0" y="4939"/>
                  </a:lnTo>
                  <a:lnTo>
                    <a:pt x="109" y="5645"/>
                  </a:lnTo>
                  <a:lnTo>
                    <a:pt x="1846" y="125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4" name="Google Shape;674;p30"/>
          <p:cNvGrpSpPr/>
          <p:nvPr/>
        </p:nvGrpSpPr>
        <p:grpSpPr>
          <a:xfrm>
            <a:off x="2379094" y="509466"/>
            <a:ext cx="2297486" cy="4222956"/>
            <a:chOff x="294525" y="238125"/>
            <a:chExt cx="2850125" cy="5238750"/>
          </a:xfrm>
        </p:grpSpPr>
        <p:sp>
          <p:nvSpPr>
            <p:cNvPr id="675" name="Google Shape;675;p30"/>
            <p:cNvSpPr/>
            <p:nvPr/>
          </p:nvSpPr>
          <p:spPr>
            <a:xfrm>
              <a:off x="294525" y="5101000"/>
              <a:ext cx="2850125" cy="375875"/>
            </a:xfrm>
            <a:custGeom>
              <a:rect b="b" l="l" r="r" t="t"/>
              <a:pathLst>
                <a:path extrusionOk="0" h="15035" w="114005">
                  <a:moveTo>
                    <a:pt x="51198" y="1"/>
                  </a:moveTo>
                  <a:lnTo>
                    <a:pt x="45509" y="117"/>
                  </a:lnTo>
                  <a:lnTo>
                    <a:pt x="40052" y="291"/>
                  </a:lnTo>
                  <a:lnTo>
                    <a:pt x="34828" y="581"/>
                  </a:lnTo>
                  <a:lnTo>
                    <a:pt x="29836" y="872"/>
                  </a:lnTo>
                  <a:lnTo>
                    <a:pt x="25134" y="1278"/>
                  </a:lnTo>
                  <a:lnTo>
                    <a:pt x="20723" y="1684"/>
                  </a:lnTo>
                  <a:lnTo>
                    <a:pt x="16660" y="2207"/>
                  </a:lnTo>
                  <a:lnTo>
                    <a:pt x="13003" y="2729"/>
                  </a:lnTo>
                  <a:lnTo>
                    <a:pt x="9694" y="3309"/>
                  </a:lnTo>
                  <a:lnTo>
                    <a:pt x="6850" y="3948"/>
                  </a:lnTo>
                  <a:lnTo>
                    <a:pt x="5631" y="4238"/>
                  </a:lnTo>
                  <a:lnTo>
                    <a:pt x="4470" y="4587"/>
                  </a:lnTo>
                  <a:lnTo>
                    <a:pt x="3425" y="4935"/>
                  </a:lnTo>
                  <a:lnTo>
                    <a:pt x="2554" y="5283"/>
                  </a:lnTo>
                  <a:lnTo>
                    <a:pt x="1799" y="5631"/>
                  </a:lnTo>
                  <a:lnTo>
                    <a:pt x="1161" y="5980"/>
                  </a:lnTo>
                  <a:lnTo>
                    <a:pt x="639" y="6386"/>
                  </a:lnTo>
                  <a:lnTo>
                    <a:pt x="290" y="6734"/>
                  </a:lnTo>
                  <a:lnTo>
                    <a:pt x="58" y="7141"/>
                  </a:lnTo>
                  <a:lnTo>
                    <a:pt x="0" y="7315"/>
                  </a:lnTo>
                  <a:lnTo>
                    <a:pt x="0" y="7547"/>
                  </a:lnTo>
                  <a:lnTo>
                    <a:pt x="0" y="7721"/>
                  </a:lnTo>
                  <a:lnTo>
                    <a:pt x="58" y="7895"/>
                  </a:lnTo>
                  <a:lnTo>
                    <a:pt x="290" y="8302"/>
                  </a:lnTo>
                  <a:lnTo>
                    <a:pt x="639" y="8650"/>
                  </a:lnTo>
                  <a:lnTo>
                    <a:pt x="1161" y="9056"/>
                  </a:lnTo>
                  <a:lnTo>
                    <a:pt x="1799" y="9404"/>
                  </a:lnTo>
                  <a:lnTo>
                    <a:pt x="2554" y="9753"/>
                  </a:lnTo>
                  <a:lnTo>
                    <a:pt x="3425" y="10101"/>
                  </a:lnTo>
                  <a:lnTo>
                    <a:pt x="4470" y="10449"/>
                  </a:lnTo>
                  <a:lnTo>
                    <a:pt x="5631" y="10798"/>
                  </a:lnTo>
                  <a:lnTo>
                    <a:pt x="6850" y="11088"/>
                  </a:lnTo>
                  <a:lnTo>
                    <a:pt x="9694" y="11726"/>
                  </a:lnTo>
                  <a:lnTo>
                    <a:pt x="13003" y="12307"/>
                  </a:lnTo>
                  <a:lnTo>
                    <a:pt x="16660" y="12829"/>
                  </a:lnTo>
                  <a:lnTo>
                    <a:pt x="20723" y="13352"/>
                  </a:lnTo>
                  <a:lnTo>
                    <a:pt x="25134" y="13758"/>
                  </a:lnTo>
                  <a:lnTo>
                    <a:pt x="29836" y="14164"/>
                  </a:lnTo>
                  <a:lnTo>
                    <a:pt x="34828" y="14455"/>
                  </a:lnTo>
                  <a:lnTo>
                    <a:pt x="40052" y="14745"/>
                  </a:lnTo>
                  <a:lnTo>
                    <a:pt x="45509" y="14919"/>
                  </a:lnTo>
                  <a:lnTo>
                    <a:pt x="51198" y="15035"/>
                  </a:lnTo>
                  <a:lnTo>
                    <a:pt x="62807" y="15035"/>
                  </a:lnTo>
                  <a:lnTo>
                    <a:pt x="68496" y="14919"/>
                  </a:lnTo>
                  <a:lnTo>
                    <a:pt x="73952" y="14745"/>
                  </a:lnTo>
                  <a:lnTo>
                    <a:pt x="79176" y="14455"/>
                  </a:lnTo>
                  <a:lnTo>
                    <a:pt x="84168" y="14164"/>
                  </a:lnTo>
                  <a:lnTo>
                    <a:pt x="88870" y="13758"/>
                  </a:lnTo>
                  <a:lnTo>
                    <a:pt x="93282" y="13352"/>
                  </a:lnTo>
                  <a:lnTo>
                    <a:pt x="97345" y="12829"/>
                  </a:lnTo>
                  <a:lnTo>
                    <a:pt x="101002" y="12307"/>
                  </a:lnTo>
                  <a:lnTo>
                    <a:pt x="104311" y="11726"/>
                  </a:lnTo>
                  <a:lnTo>
                    <a:pt x="107155" y="11088"/>
                  </a:lnTo>
                  <a:lnTo>
                    <a:pt x="108374" y="10798"/>
                  </a:lnTo>
                  <a:lnTo>
                    <a:pt x="109535" y="10449"/>
                  </a:lnTo>
                  <a:lnTo>
                    <a:pt x="110580" y="10101"/>
                  </a:lnTo>
                  <a:lnTo>
                    <a:pt x="111450" y="9753"/>
                  </a:lnTo>
                  <a:lnTo>
                    <a:pt x="112205" y="9404"/>
                  </a:lnTo>
                  <a:lnTo>
                    <a:pt x="112843" y="9056"/>
                  </a:lnTo>
                  <a:lnTo>
                    <a:pt x="113366" y="8650"/>
                  </a:lnTo>
                  <a:lnTo>
                    <a:pt x="113714" y="8302"/>
                  </a:lnTo>
                  <a:lnTo>
                    <a:pt x="113946" y="7895"/>
                  </a:lnTo>
                  <a:lnTo>
                    <a:pt x="114004" y="7721"/>
                  </a:lnTo>
                  <a:lnTo>
                    <a:pt x="114004" y="7547"/>
                  </a:lnTo>
                  <a:lnTo>
                    <a:pt x="114004" y="7315"/>
                  </a:lnTo>
                  <a:lnTo>
                    <a:pt x="113946" y="7141"/>
                  </a:lnTo>
                  <a:lnTo>
                    <a:pt x="113714" y="6734"/>
                  </a:lnTo>
                  <a:lnTo>
                    <a:pt x="113366" y="6386"/>
                  </a:lnTo>
                  <a:lnTo>
                    <a:pt x="112843" y="5980"/>
                  </a:lnTo>
                  <a:lnTo>
                    <a:pt x="112205" y="5631"/>
                  </a:lnTo>
                  <a:lnTo>
                    <a:pt x="111450" y="5283"/>
                  </a:lnTo>
                  <a:lnTo>
                    <a:pt x="110580" y="4935"/>
                  </a:lnTo>
                  <a:lnTo>
                    <a:pt x="109535" y="4587"/>
                  </a:lnTo>
                  <a:lnTo>
                    <a:pt x="108374" y="4238"/>
                  </a:lnTo>
                  <a:lnTo>
                    <a:pt x="107155" y="3948"/>
                  </a:lnTo>
                  <a:lnTo>
                    <a:pt x="104311" y="3309"/>
                  </a:lnTo>
                  <a:lnTo>
                    <a:pt x="101002" y="2729"/>
                  </a:lnTo>
                  <a:lnTo>
                    <a:pt x="97345" y="2207"/>
                  </a:lnTo>
                  <a:lnTo>
                    <a:pt x="93282" y="1684"/>
                  </a:lnTo>
                  <a:lnTo>
                    <a:pt x="88870" y="1278"/>
                  </a:lnTo>
                  <a:lnTo>
                    <a:pt x="84168" y="872"/>
                  </a:lnTo>
                  <a:lnTo>
                    <a:pt x="79176" y="581"/>
                  </a:lnTo>
                  <a:lnTo>
                    <a:pt x="73952" y="291"/>
                  </a:lnTo>
                  <a:lnTo>
                    <a:pt x="68496" y="117"/>
                  </a:lnTo>
                  <a:lnTo>
                    <a:pt x="62807"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0"/>
            <p:cNvSpPr/>
            <p:nvPr/>
          </p:nvSpPr>
          <p:spPr>
            <a:xfrm>
              <a:off x="1305975" y="4404450"/>
              <a:ext cx="1010050" cy="920075"/>
            </a:xfrm>
            <a:custGeom>
              <a:rect b="b" l="l" r="r" t="t"/>
              <a:pathLst>
                <a:path extrusionOk="0" h="36803" w="40402">
                  <a:moveTo>
                    <a:pt x="1800" y="0"/>
                  </a:moveTo>
                  <a:lnTo>
                    <a:pt x="1" y="18866"/>
                  </a:lnTo>
                  <a:lnTo>
                    <a:pt x="1" y="19388"/>
                  </a:lnTo>
                  <a:lnTo>
                    <a:pt x="59" y="23451"/>
                  </a:lnTo>
                  <a:lnTo>
                    <a:pt x="59" y="23625"/>
                  </a:lnTo>
                  <a:lnTo>
                    <a:pt x="175" y="28153"/>
                  </a:lnTo>
                  <a:lnTo>
                    <a:pt x="349" y="31926"/>
                  </a:lnTo>
                  <a:lnTo>
                    <a:pt x="465" y="33435"/>
                  </a:lnTo>
                  <a:lnTo>
                    <a:pt x="581" y="34538"/>
                  </a:lnTo>
                  <a:lnTo>
                    <a:pt x="755" y="35351"/>
                  </a:lnTo>
                  <a:lnTo>
                    <a:pt x="872" y="35525"/>
                  </a:lnTo>
                  <a:lnTo>
                    <a:pt x="930" y="35699"/>
                  </a:lnTo>
                  <a:lnTo>
                    <a:pt x="1162" y="35757"/>
                  </a:lnTo>
                  <a:lnTo>
                    <a:pt x="1568" y="35815"/>
                  </a:lnTo>
                  <a:lnTo>
                    <a:pt x="2961" y="35989"/>
                  </a:lnTo>
                  <a:lnTo>
                    <a:pt x="4935" y="36105"/>
                  </a:lnTo>
                  <a:lnTo>
                    <a:pt x="7431" y="36280"/>
                  </a:lnTo>
                  <a:lnTo>
                    <a:pt x="13526" y="36454"/>
                  </a:lnTo>
                  <a:lnTo>
                    <a:pt x="20433" y="36628"/>
                  </a:lnTo>
                  <a:lnTo>
                    <a:pt x="27341" y="36744"/>
                  </a:lnTo>
                  <a:lnTo>
                    <a:pt x="33436" y="36802"/>
                  </a:lnTo>
                  <a:lnTo>
                    <a:pt x="37847" y="36744"/>
                  </a:lnTo>
                  <a:lnTo>
                    <a:pt x="39183" y="36686"/>
                  </a:lnTo>
                  <a:lnTo>
                    <a:pt x="39821" y="36628"/>
                  </a:lnTo>
                  <a:lnTo>
                    <a:pt x="40053" y="36512"/>
                  </a:lnTo>
                  <a:lnTo>
                    <a:pt x="40227" y="36338"/>
                  </a:lnTo>
                  <a:lnTo>
                    <a:pt x="40344" y="36105"/>
                  </a:lnTo>
                  <a:lnTo>
                    <a:pt x="40402" y="35815"/>
                  </a:lnTo>
                  <a:lnTo>
                    <a:pt x="40402" y="35467"/>
                  </a:lnTo>
                  <a:lnTo>
                    <a:pt x="40402" y="35119"/>
                  </a:lnTo>
                  <a:lnTo>
                    <a:pt x="40285" y="34306"/>
                  </a:lnTo>
                  <a:lnTo>
                    <a:pt x="39995" y="33493"/>
                  </a:lnTo>
                  <a:lnTo>
                    <a:pt x="39647" y="32681"/>
                  </a:lnTo>
                  <a:lnTo>
                    <a:pt x="39183" y="31984"/>
                  </a:lnTo>
                  <a:lnTo>
                    <a:pt x="38950" y="31694"/>
                  </a:lnTo>
                  <a:lnTo>
                    <a:pt x="38660" y="31404"/>
                  </a:lnTo>
                  <a:lnTo>
                    <a:pt x="38312" y="31171"/>
                  </a:lnTo>
                  <a:lnTo>
                    <a:pt x="37615" y="30765"/>
                  </a:lnTo>
                  <a:lnTo>
                    <a:pt x="35700" y="29778"/>
                  </a:lnTo>
                  <a:lnTo>
                    <a:pt x="33262" y="28559"/>
                  </a:lnTo>
                  <a:lnTo>
                    <a:pt x="30592" y="27224"/>
                  </a:lnTo>
                  <a:lnTo>
                    <a:pt x="25658" y="24902"/>
                  </a:lnTo>
                  <a:lnTo>
                    <a:pt x="23510" y="23916"/>
                  </a:lnTo>
                  <a:lnTo>
                    <a:pt x="23510" y="23509"/>
                  </a:lnTo>
                  <a:lnTo>
                    <a:pt x="23626" y="19620"/>
                  </a:lnTo>
                  <a:lnTo>
                    <a:pt x="23626" y="18924"/>
                  </a:lnTo>
                  <a:lnTo>
                    <a:pt x="26006" y="290"/>
                  </a:lnTo>
                  <a:lnTo>
                    <a:pt x="1800"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0"/>
            <p:cNvSpPr/>
            <p:nvPr/>
          </p:nvSpPr>
          <p:spPr>
            <a:xfrm>
              <a:off x="1305975" y="4876075"/>
              <a:ext cx="1010050" cy="448450"/>
            </a:xfrm>
            <a:custGeom>
              <a:rect b="b" l="l" r="r" t="t"/>
              <a:pathLst>
                <a:path extrusionOk="0" h="17938" w="40402">
                  <a:moveTo>
                    <a:pt x="1" y="1"/>
                  </a:moveTo>
                  <a:lnTo>
                    <a:pt x="1" y="523"/>
                  </a:lnTo>
                  <a:lnTo>
                    <a:pt x="59" y="4586"/>
                  </a:lnTo>
                  <a:lnTo>
                    <a:pt x="59" y="4760"/>
                  </a:lnTo>
                  <a:lnTo>
                    <a:pt x="175" y="9288"/>
                  </a:lnTo>
                  <a:lnTo>
                    <a:pt x="349" y="13061"/>
                  </a:lnTo>
                  <a:lnTo>
                    <a:pt x="465" y="14570"/>
                  </a:lnTo>
                  <a:lnTo>
                    <a:pt x="581" y="15673"/>
                  </a:lnTo>
                  <a:lnTo>
                    <a:pt x="755" y="16486"/>
                  </a:lnTo>
                  <a:lnTo>
                    <a:pt x="872" y="16660"/>
                  </a:lnTo>
                  <a:lnTo>
                    <a:pt x="930" y="16834"/>
                  </a:lnTo>
                  <a:lnTo>
                    <a:pt x="1162" y="16892"/>
                  </a:lnTo>
                  <a:lnTo>
                    <a:pt x="1568" y="16950"/>
                  </a:lnTo>
                  <a:lnTo>
                    <a:pt x="2961" y="17124"/>
                  </a:lnTo>
                  <a:lnTo>
                    <a:pt x="4935" y="17240"/>
                  </a:lnTo>
                  <a:lnTo>
                    <a:pt x="7431" y="17415"/>
                  </a:lnTo>
                  <a:lnTo>
                    <a:pt x="13526" y="17589"/>
                  </a:lnTo>
                  <a:lnTo>
                    <a:pt x="20433" y="17763"/>
                  </a:lnTo>
                  <a:lnTo>
                    <a:pt x="27341" y="17879"/>
                  </a:lnTo>
                  <a:lnTo>
                    <a:pt x="33436" y="17937"/>
                  </a:lnTo>
                  <a:lnTo>
                    <a:pt x="37847" y="17879"/>
                  </a:lnTo>
                  <a:lnTo>
                    <a:pt x="39183" y="17821"/>
                  </a:lnTo>
                  <a:lnTo>
                    <a:pt x="39821" y="17763"/>
                  </a:lnTo>
                  <a:lnTo>
                    <a:pt x="40053" y="17647"/>
                  </a:lnTo>
                  <a:lnTo>
                    <a:pt x="40227" y="17473"/>
                  </a:lnTo>
                  <a:lnTo>
                    <a:pt x="40344" y="17240"/>
                  </a:lnTo>
                  <a:lnTo>
                    <a:pt x="40402" y="16950"/>
                  </a:lnTo>
                  <a:lnTo>
                    <a:pt x="40402" y="16602"/>
                  </a:lnTo>
                  <a:lnTo>
                    <a:pt x="40402" y="16254"/>
                  </a:lnTo>
                  <a:lnTo>
                    <a:pt x="40285" y="15441"/>
                  </a:lnTo>
                  <a:lnTo>
                    <a:pt x="39995" y="14628"/>
                  </a:lnTo>
                  <a:lnTo>
                    <a:pt x="39647" y="13816"/>
                  </a:lnTo>
                  <a:lnTo>
                    <a:pt x="39183" y="13119"/>
                  </a:lnTo>
                  <a:lnTo>
                    <a:pt x="38950" y="12829"/>
                  </a:lnTo>
                  <a:lnTo>
                    <a:pt x="38718" y="12539"/>
                  </a:lnTo>
                  <a:lnTo>
                    <a:pt x="38312" y="12306"/>
                  </a:lnTo>
                  <a:lnTo>
                    <a:pt x="37615" y="11900"/>
                  </a:lnTo>
                  <a:lnTo>
                    <a:pt x="35700" y="10913"/>
                  </a:lnTo>
                  <a:lnTo>
                    <a:pt x="33262" y="9694"/>
                  </a:lnTo>
                  <a:lnTo>
                    <a:pt x="30592" y="8359"/>
                  </a:lnTo>
                  <a:lnTo>
                    <a:pt x="25658" y="6037"/>
                  </a:lnTo>
                  <a:lnTo>
                    <a:pt x="23510" y="5051"/>
                  </a:lnTo>
                  <a:lnTo>
                    <a:pt x="23510" y="4644"/>
                  </a:lnTo>
                  <a:lnTo>
                    <a:pt x="23626" y="755"/>
                  </a:lnTo>
                  <a:lnTo>
                    <a:pt x="23626" y="59"/>
                  </a:lnTo>
                  <a:lnTo>
                    <a:pt x="1"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0"/>
            <p:cNvSpPr/>
            <p:nvPr/>
          </p:nvSpPr>
          <p:spPr>
            <a:xfrm>
              <a:off x="1307425" y="4990725"/>
              <a:ext cx="1008600" cy="333800"/>
            </a:xfrm>
            <a:custGeom>
              <a:rect b="b" l="l" r="r" t="t"/>
              <a:pathLst>
                <a:path extrusionOk="0" h="13352" w="40344">
                  <a:moveTo>
                    <a:pt x="1" y="0"/>
                  </a:moveTo>
                  <a:lnTo>
                    <a:pt x="1" y="232"/>
                  </a:lnTo>
                  <a:lnTo>
                    <a:pt x="1" y="465"/>
                  </a:lnTo>
                  <a:lnTo>
                    <a:pt x="117" y="4934"/>
                  </a:lnTo>
                  <a:lnTo>
                    <a:pt x="291" y="8591"/>
                  </a:lnTo>
                  <a:lnTo>
                    <a:pt x="407" y="10042"/>
                  </a:lnTo>
                  <a:lnTo>
                    <a:pt x="523" y="11145"/>
                  </a:lnTo>
                  <a:lnTo>
                    <a:pt x="697" y="11900"/>
                  </a:lnTo>
                  <a:lnTo>
                    <a:pt x="814" y="12132"/>
                  </a:lnTo>
                  <a:lnTo>
                    <a:pt x="872" y="12248"/>
                  </a:lnTo>
                  <a:lnTo>
                    <a:pt x="1336" y="12364"/>
                  </a:lnTo>
                  <a:lnTo>
                    <a:pt x="2207" y="12480"/>
                  </a:lnTo>
                  <a:lnTo>
                    <a:pt x="5051" y="12713"/>
                  </a:lnTo>
                  <a:lnTo>
                    <a:pt x="9114" y="12887"/>
                  </a:lnTo>
                  <a:lnTo>
                    <a:pt x="13932" y="13061"/>
                  </a:lnTo>
                  <a:lnTo>
                    <a:pt x="19621" y="13177"/>
                  </a:lnTo>
                  <a:lnTo>
                    <a:pt x="26761" y="13293"/>
                  </a:lnTo>
                  <a:lnTo>
                    <a:pt x="33088" y="13351"/>
                  </a:lnTo>
                  <a:lnTo>
                    <a:pt x="37731" y="13293"/>
                  </a:lnTo>
                  <a:lnTo>
                    <a:pt x="39125" y="13235"/>
                  </a:lnTo>
                  <a:lnTo>
                    <a:pt x="39763" y="13177"/>
                  </a:lnTo>
                  <a:lnTo>
                    <a:pt x="39995" y="13061"/>
                  </a:lnTo>
                  <a:lnTo>
                    <a:pt x="40169" y="12887"/>
                  </a:lnTo>
                  <a:lnTo>
                    <a:pt x="40286" y="12654"/>
                  </a:lnTo>
                  <a:lnTo>
                    <a:pt x="40344" y="12364"/>
                  </a:lnTo>
                  <a:lnTo>
                    <a:pt x="40344" y="12016"/>
                  </a:lnTo>
                  <a:lnTo>
                    <a:pt x="40344" y="11668"/>
                  </a:lnTo>
                  <a:lnTo>
                    <a:pt x="40169" y="10855"/>
                  </a:lnTo>
                  <a:lnTo>
                    <a:pt x="39879" y="10042"/>
                  </a:lnTo>
                  <a:lnTo>
                    <a:pt x="39531" y="9230"/>
                  </a:lnTo>
                  <a:lnTo>
                    <a:pt x="39067" y="8533"/>
                  </a:lnTo>
                  <a:lnTo>
                    <a:pt x="38834" y="8243"/>
                  </a:lnTo>
                  <a:lnTo>
                    <a:pt x="38602" y="7953"/>
                  </a:lnTo>
                  <a:lnTo>
                    <a:pt x="38196" y="7720"/>
                  </a:lnTo>
                  <a:lnTo>
                    <a:pt x="37499" y="7314"/>
                  </a:lnTo>
                  <a:lnTo>
                    <a:pt x="35642" y="6327"/>
                  </a:lnTo>
                  <a:lnTo>
                    <a:pt x="33146" y="5108"/>
                  </a:lnTo>
                  <a:lnTo>
                    <a:pt x="30476" y="3773"/>
                  </a:lnTo>
                  <a:lnTo>
                    <a:pt x="25542" y="1451"/>
                  </a:lnTo>
                  <a:lnTo>
                    <a:pt x="23394" y="465"/>
                  </a:lnTo>
                  <a:lnTo>
                    <a:pt x="23394" y="58"/>
                  </a:lnTo>
                  <a:lnTo>
                    <a:pt x="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0"/>
            <p:cNvSpPr/>
            <p:nvPr/>
          </p:nvSpPr>
          <p:spPr>
            <a:xfrm>
              <a:off x="1371275" y="5273700"/>
              <a:ext cx="922975" cy="14525"/>
            </a:xfrm>
            <a:custGeom>
              <a:rect b="b" l="l" r="r" t="t"/>
              <a:pathLst>
                <a:path extrusionOk="0" h="581" w="36919">
                  <a:moveTo>
                    <a:pt x="7431" y="0"/>
                  </a:moveTo>
                  <a:lnTo>
                    <a:pt x="3077" y="58"/>
                  </a:lnTo>
                  <a:lnTo>
                    <a:pt x="1" y="117"/>
                  </a:lnTo>
                  <a:lnTo>
                    <a:pt x="3077" y="291"/>
                  </a:lnTo>
                  <a:lnTo>
                    <a:pt x="7431" y="349"/>
                  </a:lnTo>
                  <a:lnTo>
                    <a:pt x="18402" y="523"/>
                  </a:lnTo>
                  <a:lnTo>
                    <a:pt x="29373" y="581"/>
                  </a:lnTo>
                  <a:lnTo>
                    <a:pt x="36861" y="523"/>
                  </a:lnTo>
                  <a:lnTo>
                    <a:pt x="36919" y="523"/>
                  </a:lnTo>
                  <a:lnTo>
                    <a:pt x="36919" y="465"/>
                  </a:lnTo>
                  <a:lnTo>
                    <a:pt x="36803" y="465"/>
                  </a:lnTo>
                  <a:lnTo>
                    <a:pt x="29373" y="291"/>
                  </a:lnTo>
                  <a:lnTo>
                    <a:pt x="18402" y="117"/>
                  </a:lnTo>
                  <a:lnTo>
                    <a:pt x="743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0"/>
            <p:cNvSpPr/>
            <p:nvPr/>
          </p:nvSpPr>
          <p:spPr>
            <a:xfrm>
              <a:off x="1776175" y="4989275"/>
              <a:ext cx="184325" cy="47900"/>
            </a:xfrm>
            <a:custGeom>
              <a:rect b="b" l="l" r="r" t="t"/>
              <a:pathLst>
                <a:path extrusionOk="0" h="1916" w="7373">
                  <a:moveTo>
                    <a:pt x="5398" y="0"/>
                  </a:moveTo>
                  <a:lnTo>
                    <a:pt x="4412" y="58"/>
                  </a:lnTo>
                  <a:lnTo>
                    <a:pt x="3425" y="174"/>
                  </a:lnTo>
                  <a:lnTo>
                    <a:pt x="2496" y="407"/>
                  </a:lnTo>
                  <a:lnTo>
                    <a:pt x="1625" y="755"/>
                  </a:lnTo>
                  <a:lnTo>
                    <a:pt x="1219" y="929"/>
                  </a:lnTo>
                  <a:lnTo>
                    <a:pt x="813" y="1161"/>
                  </a:lnTo>
                  <a:lnTo>
                    <a:pt x="406" y="1451"/>
                  </a:lnTo>
                  <a:lnTo>
                    <a:pt x="58" y="1742"/>
                  </a:lnTo>
                  <a:lnTo>
                    <a:pt x="0" y="1800"/>
                  </a:lnTo>
                  <a:lnTo>
                    <a:pt x="58" y="1858"/>
                  </a:lnTo>
                  <a:lnTo>
                    <a:pt x="58" y="1916"/>
                  </a:lnTo>
                  <a:lnTo>
                    <a:pt x="174" y="1916"/>
                  </a:lnTo>
                  <a:lnTo>
                    <a:pt x="1916" y="1393"/>
                  </a:lnTo>
                  <a:lnTo>
                    <a:pt x="3657" y="987"/>
                  </a:lnTo>
                  <a:lnTo>
                    <a:pt x="5456" y="697"/>
                  </a:lnTo>
                  <a:lnTo>
                    <a:pt x="7256" y="523"/>
                  </a:lnTo>
                  <a:lnTo>
                    <a:pt x="7372" y="465"/>
                  </a:lnTo>
                  <a:lnTo>
                    <a:pt x="7372" y="348"/>
                  </a:lnTo>
                  <a:lnTo>
                    <a:pt x="7372" y="232"/>
                  </a:lnTo>
                  <a:lnTo>
                    <a:pt x="7256" y="232"/>
                  </a:lnTo>
                  <a:lnTo>
                    <a:pt x="6327" y="58"/>
                  </a:lnTo>
                  <a:lnTo>
                    <a:pt x="539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0"/>
            <p:cNvSpPr/>
            <p:nvPr/>
          </p:nvSpPr>
          <p:spPr>
            <a:xfrm>
              <a:off x="1819700" y="5016850"/>
              <a:ext cx="184325" cy="46450"/>
            </a:xfrm>
            <a:custGeom>
              <a:rect b="b" l="l" r="r" t="t"/>
              <a:pathLst>
                <a:path extrusionOk="0" h="1858" w="7373">
                  <a:moveTo>
                    <a:pt x="4412" y="0"/>
                  </a:moveTo>
                  <a:lnTo>
                    <a:pt x="3425" y="116"/>
                  </a:lnTo>
                  <a:lnTo>
                    <a:pt x="2496" y="348"/>
                  </a:lnTo>
                  <a:lnTo>
                    <a:pt x="1626" y="697"/>
                  </a:lnTo>
                  <a:lnTo>
                    <a:pt x="1161" y="929"/>
                  </a:lnTo>
                  <a:lnTo>
                    <a:pt x="755" y="1161"/>
                  </a:lnTo>
                  <a:lnTo>
                    <a:pt x="407" y="1393"/>
                  </a:lnTo>
                  <a:lnTo>
                    <a:pt x="0" y="1741"/>
                  </a:lnTo>
                  <a:lnTo>
                    <a:pt x="0" y="1800"/>
                  </a:lnTo>
                  <a:lnTo>
                    <a:pt x="59" y="1858"/>
                  </a:lnTo>
                  <a:lnTo>
                    <a:pt x="117" y="1858"/>
                  </a:lnTo>
                  <a:lnTo>
                    <a:pt x="1858" y="1393"/>
                  </a:lnTo>
                  <a:lnTo>
                    <a:pt x="3657" y="987"/>
                  </a:lnTo>
                  <a:lnTo>
                    <a:pt x="5399" y="697"/>
                  </a:lnTo>
                  <a:lnTo>
                    <a:pt x="7198" y="464"/>
                  </a:lnTo>
                  <a:lnTo>
                    <a:pt x="7314" y="464"/>
                  </a:lnTo>
                  <a:lnTo>
                    <a:pt x="7372" y="348"/>
                  </a:lnTo>
                  <a:lnTo>
                    <a:pt x="7314" y="232"/>
                  </a:lnTo>
                  <a:lnTo>
                    <a:pt x="7256" y="174"/>
                  </a:lnTo>
                  <a:lnTo>
                    <a:pt x="6328" y="58"/>
                  </a:lnTo>
                  <a:lnTo>
                    <a:pt x="534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0"/>
            <p:cNvSpPr/>
            <p:nvPr/>
          </p:nvSpPr>
          <p:spPr>
            <a:xfrm>
              <a:off x="1863225" y="5042950"/>
              <a:ext cx="184325" cy="46475"/>
            </a:xfrm>
            <a:custGeom>
              <a:rect b="b" l="l" r="r" t="t"/>
              <a:pathLst>
                <a:path extrusionOk="0" h="1859" w="7373">
                  <a:moveTo>
                    <a:pt x="4354" y="1"/>
                  </a:moveTo>
                  <a:lnTo>
                    <a:pt x="3426" y="175"/>
                  </a:lnTo>
                  <a:lnTo>
                    <a:pt x="2497" y="407"/>
                  </a:lnTo>
                  <a:lnTo>
                    <a:pt x="1568" y="697"/>
                  </a:lnTo>
                  <a:lnTo>
                    <a:pt x="1162" y="930"/>
                  </a:lnTo>
                  <a:lnTo>
                    <a:pt x="755" y="1162"/>
                  </a:lnTo>
                  <a:lnTo>
                    <a:pt x="349" y="1452"/>
                  </a:lnTo>
                  <a:lnTo>
                    <a:pt x="1" y="1742"/>
                  </a:lnTo>
                  <a:lnTo>
                    <a:pt x="1" y="1800"/>
                  </a:lnTo>
                  <a:lnTo>
                    <a:pt x="1" y="1858"/>
                  </a:lnTo>
                  <a:lnTo>
                    <a:pt x="117" y="1858"/>
                  </a:lnTo>
                  <a:lnTo>
                    <a:pt x="1858" y="1394"/>
                  </a:lnTo>
                  <a:lnTo>
                    <a:pt x="3600" y="988"/>
                  </a:lnTo>
                  <a:lnTo>
                    <a:pt x="5399" y="697"/>
                  </a:lnTo>
                  <a:lnTo>
                    <a:pt x="7199" y="523"/>
                  </a:lnTo>
                  <a:lnTo>
                    <a:pt x="7315" y="465"/>
                  </a:lnTo>
                  <a:lnTo>
                    <a:pt x="7373" y="349"/>
                  </a:lnTo>
                  <a:lnTo>
                    <a:pt x="7315" y="233"/>
                  </a:lnTo>
                  <a:lnTo>
                    <a:pt x="7199" y="175"/>
                  </a:lnTo>
                  <a:lnTo>
                    <a:pt x="6270" y="59"/>
                  </a:lnTo>
                  <a:lnTo>
                    <a:pt x="534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0"/>
            <p:cNvSpPr/>
            <p:nvPr/>
          </p:nvSpPr>
          <p:spPr>
            <a:xfrm>
              <a:off x="1307425" y="4990725"/>
              <a:ext cx="490525" cy="329425"/>
            </a:xfrm>
            <a:custGeom>
              <a:rect b="b" l="l" r="r" t="t"/>
              <a:pathLst>
                <a:path extrusionOk="0" h="13177" w="19621">
                  <a:moveTo>
                    <a:pt x="1" y="0"/>
                  </a:moveTo>
                  <a:lnTo>
                    <a:pt x="1" y="232"/>
                  </a:lnTo>
                  <a:lnTo>
                    <a:pt x="1" y="465"/>
                  </a:lnTo>
                  <a:lnTo>
                    <a:pt x="117" y="4934"/>
                  </a:lnTo>
                  <a:lnTo>
                    <a:pt x="291" y="8591"/>
                  </a:lnTo>
                  <a:lnTo>
                    <a:pt x="407" y="9984"/>
                  </a:lnTo>
                  <a:lnTo>
                    <a:pt x="523" y="11145"/>
                  </a:lnTo>
                  <a:lnTo>
                    <a:pt x="697" y="11900"/>
                  </a:lnTo>
                  <a:lnTo>
                    <a:pt x="814" y="12074"/>
                  </a:lnTo>
                  <a:lnTo>
                    <a:pt x="872" y="12248"/>
                  </a:lnTo>
                  <a:lnTo>
                    <a:pt x="1336" y="12364"/>
                  </a:lnTo>
                  <a:lnTo>
                    <a:pt x="2207" y="12480"/>
                  </a:lnTo>
                  <a:lnTo>
                    <a:pt x="5051" y="12713"/>
                  </a:lnTo>
                  <a:lnTo>
                    <a:pt x="9114" y="12887"/>
                  </a:lnTo>
                  <a:lnTo>
                    <a:pt x="13932" y="13061"/>
                  </a:lnTo>
                  <a:lnTo>
                    <a:pt x="19621" y="13177"/>
                  </a:lnTo>
                  <a:lnTo>
                    <a:pt x="9114" y="6153"/>
                  </a:lnTo>
                  <a:lnTo>
                    <a:pt x="3716" y="2554"/>
                  </a:lnTo>
                  <a:lnTo>
                    <a:pt x="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0"/>
            <p:cNvSpPr/>
            <p:nvPr/>
          </p:nvSpPr>
          <p:spPr>
            <a:xfrm>
              <a:off x="983825" y="1793775"/>
              <a:ext cx="1031800" cy="3199875"/>
            </a:xfrm>
            <a:custGeom>
              <a:rect b="b" l="l" r="r" t="t"/>
              <a:pathLst>
                <a:path extrusionOk="0" h="127995" w="41272">
                  <a:moveTo>
                    <a:pt x="0" y="0"/>
                  </a:moveTo>
                  <a:lnTo>
                    <a:pt x="4992" y="19214"/>
                  </a:lnTo>
                  <a:lnTo>
                    <a:pt x="10971" y="42317"/>
                  </a:lnTo>
                  <a:lnTo>
                    <a:pt x="13061" y="50385"/>
                  </a:lnTo>
                  <a:lnTo>
                    <a:pt x="15615" y="60660"/>
                  </a:lnTo>
                  <a:lnTo>
                    <a:pt x="16486" y="64084"/>
                  </a:lnTo>
                  <a:lnTo>
                    <a:pt x="16892" y="65942"/>
                  </a:lnTo>
                  <a:lnTo>
                    <a:pt x="16892" y="66813"/>
                  </a:lnTo>
                  <a:lnTo>
                    <a:pt x="16718" y="68960"/>
                  </a:lnTo>
                  <a:lnTo>
                    <a:pt x="16195" y="76100"/>
                  </a:lnTo>
                  <a:lnTo>
                    <a:pt x="14454" y="97404"/>
                  </a:lnTo>
                  <a:lnTo>
                    <a:pt x="11842" y="127994"/>
                  </a:lnTo>
                  <a:lnTo>
                    <a:pt x="37905" y="127994"/>
                  </a:lnTo>
                  <a:lnTo>
                    <a:pt x="38602" y="119577"/>
                  </a:lnTo>
                  <a:lnTo>
                    <a:pt x="39240" y="110754"/>
                  </a:lnTo>
                  <a:lnTo>
                    <a:pt x="39937" y="100364"/>
                  </a:lnTo>
                  <a:lnTo>
                    <a:pt x="40575" y="89509"/>
                  </a:lnTo>
                  <a:lnTo>
                    <a:pt x="40807" y="84285"/>
                  </a:lnTo>
                  <a:lnTo>
                    <a:pt x="41040" y="79351"/>
                  </a:lnTo>
                  <a:lnTo>
                    <a:pt x="41214" y="74939"/>
                  </a:lnTo>
                  <a:lnTo>
                    <a:pt x="41272" y="71050"/>
                  </a:lnTo>
                  <a:lnTo>
                    <a:pt x="41214" y="67916"/>
                  </a:lnTo>
                  <a:lnTo>
                    <a:pt x="41156" y="66697"/>
                  </a:lnTo>
                  <a:lnTo>
                    <a:pt x="41098" y="65710"/>
                  </a:lnTo>
                  <a:lnTo>
                    <a:pt x="40865" y="64375"/>
                  </a:lnTo>
                  <a:lnTo>
                    <a:pt x="40517" y="62749"/>
                  </a:lnTo>
                  <a:lnTo>
                    <a:pt x="40053" y="60718"/>
                  </a:lnTo>
                  <a:lnTo>
                    <a:pt x="39472" y="58338"/>
                  </a:lnTo>
                  <a:lnTo>
                    <a:pt x="38021" y="52881"/>
                  </a:lnTo>
                  <a:lnTo>
                    <a:pt x="36280" y="46554"/>
                  </a:lnTo>
                  <a:lnTo>
                    <a:pt x="34306" y="39763"/>
                  </a:lnTo>
                  <a:lnTo>
                    <a:pt x="32216" y="32623"/>
                  </a:lnTo>
                  <a:lnTo>
                    <a:pt x="28037" y="18866"/>
                  </a:lnTo>
                  <a:lnTo>
                    <a:pt x="23858" y="5457"/>
                  </a:lnTo>
                  <a:lnTo>
                    <a:pt x="22174"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0"/>
            <p:cNvSpPr/>
            <p:nvPr/>
          </p:nvSpPr>
          <p:spPr>
            <a:xfrm>
              <a:off x="1316150" y="4877525"/>
              <a:ext cx="589200" cy="13075"/>
            </a:xfrm>
            <a:custGeom>
              <a:rect b="b" l="l" r="r" t="t"/>
              <a:pathLst>
                <a:path extrusionOk="0" h="523" w="23568">
                  <a:moveTo>
                    <a:pt x="8301" y="1"/>
                  </a:moveTo>
                  <a:lnTo>
                    <a:pt x="3135" y="59"/>
                  </a:lnTo>
                  <a:lnTo>
                    <a:pt x="1219" y="117"/>
                  </a:lnTo>
                  <a:lnTo>
                    <a:pt x="58" y="233"/>
                  </a:lnTo>
                  <a:lnTo>
                    <a:pt x="0" y="291"/>
                  </a:lnTo>
                  <a:lnTo>
                    <a:pt x="58" y="291"/>
                  </a:lnTo>
                  <a:lnTo>
                    <a:pt x="1219" y="407"/>
                  </a:lnTo>
                  <a:lnTo>
                    <a:pt x="3135" y="465"/>
                  </a:lnTo>
                  <a:lnTo>
                    <a:pt x="8301" y="523"/>
                  </a:lnTo>
                  <a:lnTo>
                    <a:pt x="16660" y="465"/>
                  </a:lnTo>
                  <a:lnTo>
                    <a:pt x="20084" y="407"/>
                  </a:lnTo>
                  <a:lnTo>
                    <a:pt x="23509" y="291"/>
                  </a:lnTo>
                  <a:lnTo>
                    <a:pt x="23567" y="291"/>
                  </a:lnTo>
                  <a:lnTo>
                    <a:pt x="23509" y="233"/>
                  </a:lnTo>
                  <a:lnTo>
                    <a:pt x="20084" y="117"/>
                  </a:lnTo>
                  <a:lnTo>
                    <a:pt x="16660" y="59"/>
                  </a:lnTo>
                  <a:lnTo>
                    <a:pt x="830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0"/>
            <p:cNvSpPr/>
            <p:nvPr/>
          </p:nvSpPr>
          <p:spPr>
            <a:xfrm>
              <a:off x="1097025" y="1933100"/>
              <a:ext cx="446975" cy="2884950"/>
            </a:xfrm>
            <a:custGeom>
              <a:rect b="b" l="l" r="r" t="t"/>
              <a:pathLst>
                <a:path extrusionOk="0" h="115398" w="17879">
                  <a:moveTo>
                    <a:pt x="58" y="0"/>
                  </a:moveTo>
                  <a:lnTo>
                    <a:pt x="0" y="58"/>
                  </a:lnTo>
                  <a:lnTo>
                    <a:pt x="0" y="406"/>
                  </a:lnTo>
                  <a:lnTo>
                    <a:pt x="174" y="987"/>
                  </a:lnTo>
                  <a:lnTo>
                    <a:pt x="1799" y="6850"/>
                  </a:lnTo>
                  <a:lnTo>
                    <a:pt x="5224" y="18401"/>
                  </a:lnTo>
                  <a:lnTo>
                    <a:pt x="12074" y="41330"/>
                  </a:lnTo>
                  <a:lnTo>
                    <a:pt x="15499" y="52823"/>
                  </a:lnTo>
                  <a:lnTo>
                    <a:pt x="15963" y="54158"/>
                  </a:lnTo>
                  <a:lnTo>
                    <a:pt x="16311" y="55551"/>
                  </a:lnTo>
                  <a:lnTo>
                    <a:pt x="16660" y="56944"/>
                  </a:lnTo>
                  <a:lnTo>
                    <a:pt x="16950" y="58395"/>
                  </a:lnTo>
                  <a:lnTo>
                    <a:pt x="17124" y="59847"/>
                  </a:lnTo>
                  <a:lnTo>
                    <a:pt x="17240" y="61356"/>
                  </a:lnTo>
                  <a:lnTo>
                    <a:pt x="17240" y="62807"/>
                  </a:lnTo>
                  <a:lnTo>
                    <a:pt x="17182" y="64316"/>
                  </a:lnTo>
                  <a:lnTo>
                    <a:pt x="16950" y="67335"/>
                  </a:lnTo>
                  <a:lnTo>
                    <a:pt x="16660" y="70295"/>
                  </a:lnTo>
                  <a:lnTo>
                    <a:pt x="16079" y="76274"/>
                  </a:lnTo>
                  <a:lnTo>
                    <a:pt x="14976" y="88290"/>
                  </a:lnTo>
                  <a:lnTo>
                    <a:pt x="12770" y="112089"/>
                  </a:lnTo>
                  <a:lnTo>
                    <a:pt x="12538" y="115107"/>
                  </a:lnTo>
                  <a:lnTo>
                    <a:pt x="12538" y="115223"/>
                  </a:lnTo>
                  <a:lnTo>
                    <a:pt x="12596" y="115340"/>
                  </a:lnTo>
                  <a:lnTo>
                    <a:pt x="12654" y="115340"/>
                  </a:lnTo>
                  <a:lnTo>
                    <a:pt x="12770" y="115398"/>
                  </a:lnTo>
                  <a:lnTo>
                    <a:pt x="12945" y="115340"/>
                  </a:lnTo>
                  <a:lnTo>
                    <a:pt x="13003" y="115223"/>
                  </a:lnTo>
                  <a:lnTo>
                    <a:pt x="13061" y="115107"/>
                  </a:lnTo>
                  <a:lnTo>
                    <a:pt x="13641" y="109245"/>
                  </a:lnTo>
                  <a:lnTo>
                    <a:pt x="14222" y="103324"/>
                  </a:lnTo>
                  <a:lnTo>
                    <a:pt x="15324" y="91540"/>
                  </a:lnTo>
                  <a:lnTo>
                    <a:pt x="17530" y="68031"/>
                  </a:lnTo>
                  <a:lnTo>
                    <a:pt x="17762" y="65071"/>
                  </a:lnTo>
                  <a:lnTo>
                    <a:pt x="17879" y="63562"/>
                  </a:lnTo>
                  <a:lnTo>
                    <a:pt x="17879" y="62110"/>
                  </a:lnTo>
                  <a:lnTo>
                    <a:pt x="17879" y="60717"/>
                  </a:lnTo>
                  <a:lnTo>
                    <a:pt x="17704" y="59382"/>
                  </a:lnTo>
                  <a:lnTo>
                    <a:pt x="17530" y="57989"/>
                  </a:lnTo>
                  <a:lnTo>
                    <a:pt x="17240" y="56654"/>
                  </a:lnTo>
                  <a:lnTo>
                    <a:pt x="16892" y="55261"/>
                  </a:lnTo>
                  <a:lnTo>
                    <a:pt x="16543" y="53810"/>
                  </a:lnTo>
                  <a:lnTo>
                    <a:pt x="15731" y="51023"/>
                  </a:lnTo>
                  <a:lnTo>
                    <a:pt x="13989" y="45509"/>
                  </a:lnTo>
                  <a:lnTo>
                    <a:pt x="7198" y="22929"/>
                  </a:lnTo>
                  <a:lnTo>
                    <a:pt x="3715" y="11609"/>
                  </a:lnTo>
                  <a:lnTo>
                    <a:pt x="1974" y="5921"/>
                  </a:lnTo>
                  <a:lnTo>
                    <a:pt x="1045" y="3135"/>
                  </a:lnTo>
                  <a:lnTo>
                    <a:pt x="639" y="1741"/>
                  </a:lnTo>
                  <a:lnTo>
                    <a:pt x="232" y="348"/>
                  </a:lnTo>
                  <a:lnTo>
                    <a:pt x="5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0"/>
            <p:cNvSpPr/>
            <p:nvPr/>
          </p:nvSpPr>
          <p:spPr>
            <a:xfrm>
              <a:off x="983825" y="1795225"/>
              <a:ext cx="490525" cy="1258200"/>
            </a:xfrm>
            <a:custGeom>
              <a:rect b="b" l="l" r="r" t="t"/>
              <a:pathLst>
                <a:path extrusionOk="0" h="50328" w="19621">
                  <a:moveTo>
                    <a:pt x="0" y="1"/>
                  </a:moveTo>
                  <a:lnTo>
                    <a:pt x="4644" y="17821"/>
                  </a:lnTo>
                  <a:lnTo>
                    <a:pt x="8882" y="34190"/>
                  </a:lnTo>
                  <a:lnTo>
                    <a:pt x="13003" y="50327"/>
                  </a:lnTo>
                  <a:lnTo>
                    <a:pt x="16544" y="23568"/>
                  </a:lnTo>
                  <a:lnTo>
                    <a:pt x="1962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0"/>
            <p:cNvSpPr/>
            <p:nvPr/>
          </p:nvSpPr>
          <p:spPr>
            <a:xfrm>
              <a:off x="613775" y="4417500"/>
              <a:ext cx="1011500" cy="915725"/>
            </a:xfrm>
            <a:custGeom>
              <a:rect b="b" l="l" r="r" t="t"/>
              <a:pathLst>
                <a:path extrusionOk="0" h="36629" w="40460">
                  <a:moveTo>
                    <a:pt x="581" y="1"/>
                  </a:moveTo>
                  <a:lnTo>
                    <a:pt x="465" y="1626"/>
                  </a:lnTo>
                  <a:lnTo>
                    <a:pt x="233" y="5921"/>
                  </a:lnTo>
                  <a:lnTo>
                    <a:pt x="116" y="8766"/>
                  </a:lnTo>
                  <a:lnTo>
                    <a:pt x="58" y="11958"/>
                  </a:lnTo>
                  <a:lnTo>
                    <a:pt x="0" y="15325"/>
                  </a:lnTo>
                  <a:lnTo>
                    <a:pt x="0" y="18808"/>
                  </a:lnTo>
                  <a:lnTo>
                    <a:pt x="0" y="19388"/>
                  </a:lnTo>
                  <a:lnTo>
                    <a:pt x="58" y="23394"/>
                  </a:lnTo>
                  <a:lnTo>
                    <a:pt x="58" y="23626"/>
                  </a:lnTo>
                  <a:lnTo>
                    <a:pt x="174" y="28153"/>
                  </a:lnTo>
                  <a:lnTo>
                    <a:pt x="349" y="31927"/>
                  </a:lnTo>
                  <a:lnTo>
                    <a:pt x="465" y="33378"/>
                  </a:lnTo>
                  <a:lnTo>
                    <a:pt x="639" y="34539"/>
                  </a:lnTo>
                  <a:lnTo>
                    <a:pt x="755" y="35293"/>
                  </a:lnTo>
                  <a:lnTo>
                    <a:pt x="871" y="35525"/>
                  </a:lnTo>
                  <a:lnTo>
                    <a:pt x="987" y="35642"/>
                  </a:lnTo>
                  <a:lnTo>
                    <a:pt x="1219" y="35700"/>
                  </a:lnTo>
                  <a:lnTo>
                    <a:pt x="1626" y="35816"/>
                  </a:lnTo>
                  <a:lnTo>
                    <a:pt x="2961" y="35932"/>
                  </a:lnTo>
                  <a:lnTo>
                    <a:pt x="4934" y="36106"/>
                  </a:lnTo>
                  <a:lnTo>
                    <a:pt x="7430" y="36222"/>
                  </a:lnTo>
                  <a:lnTo>
                    <a:pt x="13525" y="36396"/>
                  </a:lnTo>
                  <a:lnTo>
                    <a:pt x="20433" y="36512"/>
                  </a:lnTo>
                  <a:lnTo>
                    <a:pt x="27341" y="36628"/>
                  </a:lnTo>
                  <a:lnTo>
                    <a:pt x="33435" y="36628"/>
                  </a:lnTo>
                  <a:lnTo>
                    <a:pt x="37905" y="36570"/>
                  </a:lnTo>
                  <a:lnTo>
                    <a:pt x="39240" y="36512"/>
                  </a:lnTo>
                  <a:lnTo>
                    <a:pt x="39879" y="36454"/>
                  </a:lnTo>
                  <a:lnTo>
                    <a:pt x="40053" y="36338"/>
                  </a:lnTo>
                  <a:lnTo>
                    <a:pt x="40227" y="36164"/>
                  </a:lnTo>
                  <a:lnTo>
                    <a:pt x="40343" y="35932"/>
                  </a:lnTo>
                  <a:lnTo>
                    <a:pt x="40401" y="35642"/>
                  </a:lnTo>
                  <a:lnTo>
                    <a:pt x="40459" y="35293"/>
                  </a:lnTo>
                  <a:lnTo>
                    <a:pt x="40401" y="34945"/>
                  </a:lnTo>
                  <a:lnTo>
                    <a:pt x="40285" y="34132"/>
                  </a:lnTo>
                  <a:lnTo>
                    <a:pt x="39995" y="33262"/>
                  </a:lnTo>
                  <a:lnTo>
                    <a:pt x="39646" y="32449"/>
                  </a:lnTo>
                  <a:lnTo>
                    <a:pt x="39182" y="31752"/>
                  </a:lnTo>
                  <a:lnTo>
                    <a:pt x="38950" y="31462"/>
                  </a:lnTo>
                  <a:lnTo>
                    <a:pt x="38718" y="31230"/>
                  </a:lnTo>
                  <a:lnTo>
                    <a:pt x="38311" y="30940"/>
                  </a:lnTo>
                  <a:lnTo>
                    <a:pt x="37673" y="30591"/>
                  </a:lnTo>
                  <a:lnTo>
                    <a:pt x="35757" y="29605"/>
                  </a:lnTo>
                  <a:lnTo>
                    <a:pt x="33261" y="28386"/>
                  </a:lnTo>
                  <a:lnTo>
                    <a:pt x="30591" y="27051"/>
                  </a:lnTo>
                  <a:lnTo>
                    <a:pt x="25657" y="24787"/>
                  </a:lnTo>
                  <a:lnTo>
                    <a:pt x="23509" y="23742"/>
                  </a:lnTo>
                  <a:lnTo>
                    <a:pt x="23509" y="23394"/>
                  </a:lnTo>
                  <a:lnTo>
                    <a:pt x="23626" y="19504"/>
                  </a:lnTo>
                  <a:lnTo>
                    <a:pt x="23626" y="18750"/>
                  </a:lnTo>
                  <a:lnTo>
                    <a:pt x="24264" y="117"/>
                  </a:lnTo>
                  <a:lnTo>
                    <a:pt x="581"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0"/>
            <p:cNvSpPr/>
            <p:nvPr/>
          </p:nvSpPr>
          <p:spPr>
            <a:xfrm>
              <a:off x="613775" y="4887675"/>
              <a:ext cx="1010050" cy="445550"/>
            </a:xfrm>
            <a:custGeom>
              <a:rect b="b" l="l" r="r" t="t"/>
              <a:pathLst>
                <a:path extrusionOk="0" h="17822" w="40402">
                  <a:moveTo>
                    <a:pt x="0" y="1"/>
                  </a:moveTo>
                  <a:lnTo>
                    <a:pt x="0" y="581"/>
                  </a:lnTo>
                  <a:lnTo>
                    <a:pt x="58" y="4587"/>
                  </a:lnTo>
                  <a:lnTo>
                    <a:pt x="58" y="4819"/>
                  </a:lnTo>
                  <a:lnTo>
                    <a:pt x="174" y="9346"/>
                  </a:lnTo>
                  <a:lnTo>
                    <a:pt x="349" y="13120"/>
                  </a:lnTo>
                  <a:lnTo>
                    <a:pt x="465" y="14571"/>
                  </a:lnTo>
                  <a:lnTo>
                    <a:pt x="639" y="15732"/>
                  </a:lnTo>
                  <a:lnTo>
                    <a:pt x="755" y="16486"/>
                  </a:lnTo>
                  <a:lnTo>
                    <a:pt x="871" y="16718"/>
                  </a:lnTo>
                  <a:lnTo>
                    <a:pt x="987" y="16835"/>
                  </a:lnTo>
                  <a:lnTo>
                    <a:pt x="1219" y="16893"/>
                  </a:lnTo>
                  <a:lnTo>
                    <a:pt x="1626" y="17009"/>
                  </a:lnTo>
                  <a:lnTo>
                    <a:pt x="2961" y="17125"/>
                  </a:lnTo>
                  <a:lnTo>
                    <a:pt x="4934" y="17299"/>
                  </a:lnTo>
                  <a:lnTo>
                    <a:pt x="7430" y="17415"/>
                  </a:lnTo>
                  <a:lnTo>
                    <a:pt x="13525" y="17589"/>
                  </a:lnTo>
                  <a:lnTo>
                    <a:pt x="20433" y="17705"/>
                  </a:lnTo>
                  <a:lnTo>
                    <a:pt x="27341" y="17821"/>
                  </a:lnTo>
                  <a:lnTo>
                    <a:pt x="33435" y="17821"/>
                  </a:lnTo>
                  <a:lnTo>
                    <a:pt x="37905" y="17763"/>
                  </a:lnTo>
                  <a:lnTo>
                    <a:pt x="39240" y="17705"/>
                  </a:lnTo>
                  <a:lnTo>
                    <a:pt x="39879" y="17647"/>
                  </a:lnTo>
                  <a:lnTo>
                    <a:pt x="40053" y="17531"/>
                  </a:lnTo>
                  <a:lnTo>
                    <a:pt x="40227" y="17357"/>
                  </a:lnTo>
                  <a:lnTo>
                    <a:pt x="40343" y="17125"/>
                  </a:lnTo>
                  <a:lnTo>
                    <a:pt x="40401" y="16835"/>
                  </a:lnTo>
                  <a:lnTo>
                    <a:pt x="40401" y="16486"/>
                  </a:lnTo>
                  <a:lnTo>
                    <a:pt x="40401" y="16138"/>
                  </a:lnTo>
                  <a:lnTo>
                    <a:pt x="40285" y="15325"/>
                  </a:lnTo>
                  <a:lnTo>
                    <a:pt x="39995" y="14513"/>
                  </a:lnTo>
                  <a:lnTo>
                    <a:pt x="39646" y="13700"/>
                  </a:lnTo>
                  <a:lnTo>
                    <a:pt x="39182" y="13003"/>
                  </a:lnTo>
                  <a:lnTo>
                    <a:pt x="38950" y="12713"/>
                  </a:lnTo>
                  <a:lnTo>
                    <a:pt x="38660" y="12423"/>
                  </a:lnTo>
                  <a:lnTo>
                    <a:pt x="38253" y="12191"/>
                  </a:lnTo>
                  <a:lnTo>
                    <a:pt x="37615" y="11784"/>
                  </a:lnTo>
                  <a:lnTo>
                    <a:pt x="35699" y="10798"/>
                  </a:lnTo>
                  <a:lnTo>
                    <a:pt x="33261" y="9579"/>
                  </a:lnTo>
                  <a:lnTo>
                    <a:pt x="30533" y="8302"/>
                  </a:lnTo>
                  <a:lnTo>
                    <a:pt x="25657" y="5980"/>
                  </a:lnTo>
                  <a:lnTo>
                    <a:pt x="23451" y="4993"/>
                  </a:lnTo>
                  <a:lnTo>
                    <a:pt x="23451" y="4587"/>
                  </a:lnTo>
                  <a:lnTo>
                    <a:pt x="23626" y="697"/>
                  </a:lnTo>
                  <a:lnTo>
                    <a:pt x="23626"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0"/>
            <p:cNvSpPr/>
            <p:nvPr/>
          </p:nvSpPr>
          <p:spPr>
            <a:xfrm>
              <a:off x="615225" y="5002325"/>
              <a:ext cx="1008600" cy="330900"/>
            </a:xfrm>
            <a:custGeom>
              <a:rect b="b" l="l" r="r" t="t"/>
              <a:pathLst>
                <a:path extrusionOk="0" h="13236" w="40344">
                  <a:moveTo>
                    <a:pt x="0" y="1"/>
                  </a:moveTo>
                  <a:lnTo>
                    <a:pt x="0" y="233"/>
                  </a:lnTo>
                  <a:lnTo>
                    <a:pt x="116" y="4760"/>
                  </a:lnTo>
                  <a:lnTo>
                    <a:pt x="291" y="8534"/>
                  </a:lnTo>
                  <a:lnTo>
                    <a:pt x="407" y="9985"/>
                  </a:lnTo>
                  <a:lnTo>
                    <a:pt x="581" y="11146"/>
                  </a:lnTo>
                  <a:lnTo>
                    <a:pt x="697" y="11900"/>
                  </a:lnTo>
                  <a:lnTo>
                    <a:pt x="813" y="12132"/>
                  </a:lnTo>
                  <a:lnTo>
                    <a:pt x="929" y="12249"/>
                  </a:lnTo>
                  <a:lnTo>
                    <a:pt x="1161" y="12307"/>
                  </a:lnTo>
                  <a:lnTo>
                    <a:pt x="1568" y="12423"/>
                  </a:lnTo>
                  <a:lnTo>
                    <a:pt x="2903" y="12539"/>
                  </a:lnTo>
                  <a:lnTo>
                    <a:pt x="4876" y="12713"/>
                  </a:lnTo>
                  <a:lnTo>
                    <a:pt x="7372" y="12829"/>
                  </a:lnTo>
                  <a:lnTo>
                    <a:pt x="13467" y="13003"/>
                  </a:lnTo>
                  <a:lnTo>
                    <a:pt x="20375" y="13119"/>
                  </a:lnTo>
                  <a:lnTo>
                    <a:pt x="27283" y="13235"/>
                  </a:lnTo>
                  <a:lnTo>
                    <a:pt x="33377" y="13235"/>
                  </a:lnTo>
                  <a:lnTo>
                    <a:pt x="37847" y="13177"/>
                  </a:lnTo>
                  <a:lnTo>
                    <a:pt x="39182" y="13119"/>
                  </a:lnTo>
                  <a:lnTo>
                    <a:pt x="39821" y="13061"/>
                  </a:lnTo>
                  <a:lnTo>
                    <a:pt x="39995" y="12945"/>
                  </a:lnTo>
                  <a:lnTo>
                    <a:pt x="40169" y="12771"/>
                  </a:lnTo>
                  <a:lnTo>
                    <a:pt x="40285" y="12539"/>
                  </a:lnTo>
                  <a:lnTo>
                    <a:pt x="40343" y="12249"/>
                  </a:lnTo>
                  <a:lnTo>
                    <a:pt x="40343" y="11900"/>
                  </a:lnTo>
                  <a:lnTo>
                    <a:pt x="40343" y="11552"/>
                  </a:lnTo>
                  <a:lnTo>
                    <a:pt x="40169" y="10739"/>
                  </a:lnTo>
                  <a:lnTo>
                    <a:pt x="39937" y="9869"/>
                  </a:lnTo>
                  <a:lnTo>
                    <a:pt x="39530" y="9056"/>
                  </a:lnTo>
                  <a:lnTo>
                    <a:pt x="39066" y="8359"/>
                  </a:lnTo>
                  <a:lnTo>
                    <a:pt x="38834" y="8069"/>
                  </a:lnTo>
                  <a:lnTo>
                    <a:pt x="38602" y="7837"/>
                  </a:lnTo>
                  <a:lnTo>
                    <a:pt x="38195" y="7547"/>
                  </a:lnTo>
                  <a:lnTo>
                    <a:pt x="37557" y="7198"/>
                  </a:lnTo>
                  <a:lnTo>
                    <a:pt x="35641" y="6212"/>
                  </a:lnTo>
                  <a:lnTo>
                    <a:pt x="33145" y="4993"/>
                  </a:lnTo>
                  <a:lnTo>
                    <a:pt x="30475" y="3658"/>
                  </a:lnTo>
                  <a:lnTo>
                    <a:pt x="25599" y="1394"/>
                  </a:lnTo>
                  <a:lnTo>
                    <a:pt x="23393" y="349"/>
                  </a:lnTo>
                  <a:lnTo>
                    <a:pt x="23393"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0"/>
            <p:cNvSpPr/>
            <p:nvPr/>
          </p:nvSpPr>
          <p:spPr>
            <a:xfrm>
              <a:off x="679075" y="5285300"/>
              <a:ext cx="924425" cy="11650"/>
            </a:xfrm>
            <a:custGeom>
              <a:rect b="b" l="l" r="r" t="t"/>
              <a:pathLst>
                <a:path extrusionOk="0" h="466" w="36977">
                  <a:moveTo>
                    <a:pt x="7489" y="1"/>
                  </a:moveTo>
                  <a:lnTo>
                    <a:pt x="3077" y="59"/>
                  </a:lnTo>
                  <a:lnTo>
                    <a:pt x="0" y="117"/>
                  </a:lnTo>
                  <a:lnTo>
                    <a:pt x="0" y="175"/>
                  </a:lnTo>
                  <a:lnTo>
                    <a:pt x="3077" y="291"/>
                  </a:lnTo>
                  <a:lnTo>
                    <a:pt x="7489" y="349"/>
                  </a:lnTo>
                  <a:lnTo>
                    <a:pt x="18401" y="465"/>
                  </a:lnTo>
                  <a:lnTo>
                    <a:pt x="29372" y="465"/>
                  </a:lnTo>
                  <a:lnTo>
                    <a:pt x="36860" y="407"/>
                  </a:lnTo>
                  <a:lnTo>
                    <a:pt x="36976" y="407"/>
                  </a:lnTo>
                  <a:lnTo>
                    <a:pt x="36918" y="349"/>
                  </a:lnTo>
                  <a:lnTo>
                    <a:pt x="36860" y="349"/>
                  </a:lnTo>
                  <a:lnTo>
                    <a:pt x="29372" y="175"/>
                  </a:lnTo>
                  <a:lnTo>
                    <a:pt x="18401" y="59"/>
                  </a:lnTo>
                  <a:lnTo>
                    <a:pt x="748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0"/>
            <p:cNvSpPr/>
            <p:nvPr/>
          </p:nvSpPr>
          <p:spPr>
            <a:xfrm>
              <a:off x="1083950" y="4999425"/>
              <a:ext cx="184325" cy="47925"/>
            </a:xfrm>
            <a:custGeom>
              <a:rect b="b" l="l" r="r" t="t"/>
              <a:pathLst>
                <a:path extrusionOk="0" h="1917" w="7373">
                  <a:moveTo>
                    <a:pt x="5341" y="1"/>
                  </a:moveTo>
                  <a:lnTo>
                    <a:pt x="4412" y="59"/>
                  </a:lnTo>
                  <a:lnTo>
                    <a:pt x="3425" y="175"/>
                  </a:lnTo>
                  <a:lnTo>
                    <a:pt x="2497" y="407"/>
                  </a:lnTo>
                  <a:lnTo>
                    <a:pt x="1626" y="755"/>
                  </a:lnTo>
                  <a:lnTo>
                    <a:pt x="1162" y="929"/>
                  </a:lnTo>
                  <a:lnTo>
                    <a:pt x="755" y="1220"/>
                  </a:lnTo>
                  <a:lnTo>
                    <a:pt x="407" y="1452"/>
                  </a:lnTo>
                  <a:lnTo>
                    <a:pt x="59" y="1742"/>
                  </a:lnTo>
                  <a:lnTo>
                    <a:pt x="1" y="1800"/>
                  </a:lnTo>
                  <a:lnTo>
                    <a:pt x="1" y="1858"/>
                  </a:lnTo>
                  <a:lnTo>
                    <a:pt x="59" y="1916"/>
                  </a:lnTo>
                  <a:lnTo>
                    <a:pt x="117" y="1916"/>
                  </a:lnTo>
                  <a:lnTo>
                    <a:pt x="1858" y="1394"/>
                  </a:lnTo>
                  <a:lnTo>
                    <a:pt x="3658" y="1045"/>
                  </a:lnTo>
                  <a:lnTo>
                    <a:pt x="5399" y="697"/>
                  </a:lnTo>
                  <a:lnTo>
                    <a:pt x="7198" y="523"/>
                  </a:lnTo>
                  <a:lnTo>
                    <a:pt x="7315" y="465"/>
                  </a:lnTo>
                  <a:lnTo>
                    <a:pt x="7373" y="349"/>
                  </a:lnTo>
                  <a:lnTo>
                    <a:pt x="7315" y="233"/>
                  </a:lnTo>
                  <a:lnTo>
                    <a:pt x="7256" y="233"/>
                  </a:lnTo>
                  <a:lnTo>
                    <a:pt x="6328" y="59"/>
                  </a:lnTo>
                  <a:lnTo>
                    <a:pt x="534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0"/>
            <p:cNvSpPr/>
            <p:nvPr/>
          </p:nvSpPr>
          <p:spPr>
            <a:xfrm>
              <a:off x="1127500" y="5025550"/>
              <a:ext cx="182850" cy="47900"/>
            </a:xfrm>
            <a:custGeom>
              <a:rect b="b" l="l" r="r" t="t"/>
              <a:pathLst>
                <a:path extrusionOk="0" h="1916" w="7314">
                  <a:moveTo>
                    <a:pt x="5340" y="0"/>
                  </a:moveTo>
                  <a:lnTo>
                    <a:pt x="4354" y="58"/>
                  </a:lnTo>
                  <a:lnTo>
                    <a:pt x="3425" y="175"/>
                  </a:lnTo>
                  <a:lnTo>
                    <a:pt x="2496" y="407"/>
                  </a:lnTo>
                  <a:lnTo>
                    <a:pt x="1567" y="755"/>
                  </a:lnTo>
                  <a:lnTo>
                    <a:pt x="1161" y="987"/>
                  </a:lnTo>
                  <a:lnTo>
                    <a:pt x="755" y="1219"/>
                  </a:lnTo>
                  <a:lnTo>
                    <a:pt x="406" y="1510"/>
                  </a:lnTo>
                  <a:lnTo>
                    <a:pt x="0" y="1800"/>
                  </a:lnTo>
                  <a:lnTo>
                    <a:pt x="0" y="1858"/>
                  </a:lnTo>
                  <a:lnTo>
                    <a:pt x="0" y="1916"/>
                  </a:lnTo>
                  <a:lnTo>
                    <a:pt x="116" y="1916"/>
                  </a:lnTo>
                  <a:lnTo>
                    <a:pt x="1858" y="1452"/>
                  </a:lnTo>
                  <a:lnTo>
                    <a:pt x="3657" y="1045"/>
                  </a:lnTo>
                  <a:lnTo>
                    <a:pt x="5398" y="697"/>
                  </a:lnTo>
                  <a:lnTo>
                    <a:pt x="7198" y="523"/>
                  </a:lnTo>
                  <a:lnTo>
                    <a:pt x="7314" y="465"/>
                  </a:lnTo>
                  <a:lnTo>
                    <a:pt x="7314" y="349"/>
                  </a:lnTo>
                  <a:lnTo>
                    <a:pt x="7314" y="233"/>
                  </a:lnTo>
                  <a:lnTo>
                    <a:pt x="7198" y="233"/>
                  </a:lnTo>
                  <a:lnTo>
                    <a:pt x="6327" y="58"/>
                  </a:lnTo>
                  <a:lnTo>
                    <a:pt x="534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0"/>
            <p:cNvSpPr/>
            <p:nvPr/>
          </p:nvSpPr>
          <p:spPr>
            <a:xfrm>
              <a:off x="1171025" y="5053125"/>
              <a:ext cx="184325" cy="46450"/>
            </a:xfrm>
            <a:custGeom>
              <a:rect b="b" l="l" r="r" t="t"/>
              <a:pathLst>
                <a:path extrusionOk="0" h="1858" w="7373">
                  <a:moveTo>
                    <a:pt x="4354" y="0"/>
                  </a:moveTo>
                  <a:lnTo>
                    <a:pt x="3425" y="174"/>
                  </a:lnTo>
                  <a:lnTo>
                    <a:pt x="2438" y="407"/>
                  </a:lnTo>
                  <a:lnTo>
                    <a:pt x="1568" y="697"/>
                  </a:lnTo>
                  <a:lnTo>
                    <a:pt x="1161" y="929"/>
                  </a:lnTo>
                  <a:lnTo>
                    <a:pt x="755" y="1161"/>
                  </a:lnTo>
                  <a:lnTo>
                    <a:pt x="349" y="1451"/>
                  </a:lnTo>
                  <a:lnTo>
                    <a:pt x="0" y="1742"/>
                  </a:lnTo>
                  <a:lnTo>
                    <a:pt x="0" y="1800"/>
                  </a:lnTo>
                  <a:lnTo>
                    <a:pt x="0" y="1858"/>
                  </a:lnTo>
                  <a:lnTo>
                    <a:pt x="117" y="1858"/>
                  </a:lnTo>
                  <a:lnTo>
                    <a:pt x="1858" y="1393"/>
                  </a:lnTo>
                  <a:lnTo>
                    <a:pt x="3599" y="987"/>
                  </a:lnTo>
                  <a:lnTo>
                    <a:pt x="5399" y="697"/>
                  </a:lnTo>
                  <a:lnTo>
                    <a:pt x="7198" y="465"/>
                  </a:lnTo>
                  <a:lnTo>
                    <a:pt x="7314" y="465"/>
                  </a:lnTo>
                  <a:lnTo>
                    <a:pt x="7372" y="349"/>
                  </a:lnTo>
                  <a:lnTo>
                    <a:pt x="7314" y="232"/>
                  </a:lnTo>
                  <a:lnTo>
                    <a:pt x="7198" y="174"/>
                  </a:lnTo>
                  <a:lnTo>
                    <a:pt x="6270" y="58"/>
                  </a:lnTo>
                  <a:lnTo>
                    <a:pt x="534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0"/>
            <p:cNvSpPr/>
            <p:nvPr/>
          </p:nvSpPr>
          <p:spPr>
            <a:xfrm>
              <a:off x="562975" y="1795225"/>
              <a:ext cx="956350" cy="3211475"/>
            </a:xfrm>
            <a:custGeom>
              <a:rect b="b" l="l" r="r" t="t"/>
              <a:pathLst>
                <a:path extrusionOk="0" h="128459" w="38254">
                  <a:moveTo>
                    <a:pt x="8069" y="1"/>
                  </a:moveTo>
                  <a:lnTo>
                    <a:pt x="6966" y="19446"/>
                  </a:lnTo>
                  <a:lnTo>
                    <a:pt x="6154" y="33668"/>
                  </a:lnTo>
                  <a:lnTo>
                    <a:pt x="5399" y="48005"/>
                  </a:lnTo>
                  <a:lnTo>
                    <a:pt x="4877" y="60021"/>
                  </a:lnTo>
                  <a:lnTo>
                    <a:pt x="4703" y="64375"/>
                  </a:lnTo>
                  <a:lnTo>
                    <a:pt x="4703" y="67277"/>
                  </a:lnTo>
                  <a:lnTo>
                    <a:pt x="4644" y="68554"/>
                  </a:lnTo>
                  <a:lnTo>
                    <a:pt x="4470" y="70934"/>
                  </a:lnTo>
                  <a:lnTo>
                    <a:pt x="3948" y="78306"/>
                  </a:lnTo>
                  <a:lnTo>
                    <a:pt x="2323" y="99145"/>
                  </a:lnTo>
                  <a:lnTo>
                    <a:pt x="1" y="128459"/>
                  </a:lnTo>
                  <a:lnTo>
                    <a:pt x="1" y="128459"/>
                  </a:lnTo>
                  <a:lnTo>
                    <a:pt x="26122" y="128343"/>
                  </a:lnTo>
                  <a:lnTo>
                    <a:pt x="26354" y="120158"/>
                  </a:lnTo>
                  <a:lnTo>
                    <a:pt x="26760" y="101351"/>
                  </a:lnTo>
                  <a:lnTo>
                    <a:pt x="26993" y="90728"/>
                  </a:lnTo>
                  <a:lnTo>
                    <a:pt x="27167" y="80802"/>
                  </a:lnTo>
                  <a:lnTo>
                    <a:pt x="27283" y="72617"/>
                  </a:lnTo>
                  <a:lnTo>
                    <a:pt x="27283" y="69483"/>
                  </a:lnTo>
                  <a:lnTo>
                    <a:pt x="27283" y="67277"/>
                  </a:lnTo>
                  <a:lnTo>
                    <a:pt x="27283" y="63794"/>
                  </a:lnTo>
                  <a:lnTo>
                    <a:pt x="27399" y="57815"/>
                  </a:lnTo>
                  <a:lnTo>
                    <a:pt x="27805" y="42317"/>
                  </a:lnTo>
                  <a:lnTo>
                    <a:pt x="28328" y="24264"/>
                  </a:lnTo>
                  <a:lnTo>
                    <a:pt x="29837" y="23335"/>
                  </a:lnTo>
                  <a:lnTo>
                    <a:pt x="31404" y="22523"/>
                  </a:lnTo>
                  <a:lnTo>
                    <a:pt x="33029" y="21710"/>
                  </a:lnTo>
                  <a:lnTo>
                    <a:pt x="34713" y="21014"/>
                  </a:lnTo>
                  <a:lnTo>
                    <a:pt x="35003" y="20027"/>
                  </a:lnTo>
                  <a:lnTo>
                    <a:pt x="35351" y="18982"/>
                  </a:lnTo>
                  <a:lnTo>
                    <a:pt x="35758" y="17357"/>
                  </a:lnTo>
                  <a:lnTo>
                    <a:pt x="36164" y="15731"/>
                  </a:lnTo>
                  <a:lnTo>
                    <a:pt x="36512" y="14106"/>
                  </a:lnTo>
                  <a:lnTo>
                    <a:pt x="36803" y="12481"/>
                  </a:lnTo>
                  <a:lnTo>
                    <a:pt x="37325" y="9288"/>
                  </a:lnTo>
                  <a:lnTo>
                    <a:pt x="37673" y="6328"/>
                  </a:lnTo>
                  <a:lnTo>
                    <a:pt x="37963" y="3774"/>
                  </a:lnTo>
                  <a:lnTo>
                    <a:pt x="38138" y="1742"/>
                  </a:lnTo>
                  <a:lnTo>
                    <a:pt x="38254" y="1"/>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0"/>
            <p:cNvSpPr/>
            <p:nvPr/>
          </p:nvSpPr>
          <p:spPr>
            <a:xfrm>
              <a:off x="606525" y="4884775"/>
              <a:ext cx="587750" cy="11650"/>
            </a:xfrm>
            <a:custGeom>
              <a:rect b="b" l="l" r="r" t="t"/>
              <a:pathLst>
                <a:path extrusionOk="0" h="466" w="23510">
                  <a:moveTo>
                    <a:pt x="8301" y="1"/>
                  </a:moveTo>
                  <a:lnTo>
                    <a:pt x="3135" y="59"/>
                  </a:lnTo>
                  <a:lnTo>
                    <a:pt x="1219" y="117"/>
                  </a:lnTo>
                  <a:lnTo>
                    <a:pt x="58" y="233"/>
                  </a:lnTo>
                  <a:lnTo>
                    <a:pt x="0" y="291"/>
                  </a:lnTo>
                  <a:lnTo>
                    <a:pt x="58" y="291"/>
                  </a:lnTo>
                  <a:lnTo>
                    <a:pt x="1219" y="407"/>
                  </a:lnTo>
                  <a:lnTo>
                    <a:pt x="3135" y="465"/>
                  </a:lnTo>
                  <a:lnTo>
                    <a:pt x="8301" y="465"/>
                  </a:lnTo>
                  <a:lnTo>
                    <a:pt x="16660" y="407"/>
                  </a:lnTo>
                  <a:lnTo>
                    <a:pt x="20084" y="349"/>
                  </a:lnTo>
                  <a:lnTo>
                    <a:pt x="23451" y="233"/>
                  </a:lnTo>
                  <a:lnTo>
                    <a:pt x="23509" y="175"/>
                  </a:lnTo>
                  <a:lnTo>
                    <a:pt x="23509" y="117"/>
                  </a:lnTo>
                  <a:lnTo>
                    <a:pt x="23451" y="117"/>
                  </a:lnTo>
                  <a:lnTo>
                    <a:pt x="2008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0"/>
            <p:cNvSpPr/>
            <p:nvPr/>
          </p:nvSpPr>
          <p:spPr>
            <a:xfrm>
              <a:off x="655850" y="1886650"/>
              <a:ext cx="169825" cy="2882075"/>
            </a:xfrm>
            <a:custGeom>
              <a:rect b="b" l="l" r="r" t="t"/>
              <a:pathLst>
                <a:path extrusionOk="0" h="115283" w="6793">
                  <a:moveTo>
                    <a:pt x="6618" y="0"/>
                  </a:moveTo>
                  <a:lnTo>
                    <a:pt x="6560" y="59"/>
                  </a:lnTo>
                  <a:lnTo>
                    <a:pt x="5805" y="21942"/>
                  </a:lnTo>
                  <a:lnTo>
                    <a:pt x="5399" y="32855"/>
                  </a:lnTo>
                  <a:lnTo>
                    <a:pt x="4935" y="43768"/>
                  </a:lnTo>
                  <a:lnTo>
                    <a:pt x="4412" y="54681"/>
                  </a:lnTo>
                  <a:lnTo>
                    <a:pt x="3774" y="65652"/>
                  </a:lnTo>
                  <a:lnTo>
                    <a:pt x="3019" y="76623"/>
                  </a:lnTo>
                  <a:lnTo>
                    <a:pt x="2207" y="87536"/>
                  </a:lnTo>
                  <a:lnTo>
                    <a:pt x="1684" y="94153"/>
                  </a:lnTo>
                  <a:lnTo>
                    <a:pt x="1162" y="101409"/>
                  </a:lnTo>
                  <a:lnTo>
                    <a:pt x="581" y="108665"/>
                  </a:lnTo>
                  <a:lnTo>
                    <a:pt x="291" y="112089"/>
                  </a:lnTo>
                  <a:lnTo>
                    <a:pt x="1" y="115224"/>
                  </a:lnTo>
                  <a:lnTo>
                    <a:pt x="1" y="115282"/>
                  </a:lnTo>
                  <a:lnTo>
                    <a:pt x="59" y="115224"/>
                  </a:lnTo>
                  <a:lnTo>
                    <a:pt x="755" y="109710"/>
                  </a:lnTo>
                  <a:lnTo>
                    <a:pt x="1336" y="103905"/>
                  </a:lnTo>
                  <a:lnTo>
                    <a:pt x="1858" y="97926"/>
                  </a:lnTo>
                  <a:lnTo>
                    <a:pt x="2381" y="91889"/>
                  </a:lnTo>
                  <a:lnTo>
                    <a:pt x="2845" y="85794"/>
                  </a:lnTo>
                  <a:lnTo>
                    <a:pt x="3251" y="79815"/>
                  </a:lnTo>
                  <a:lnTo>
                    <a:pt x="3948" y="68380"/>
                  </a:lnTo>
                  <a:lnTo>
                    <a:pt x="4586" y="57467"/>
                  </a:lnTo>
                  <a:lnTo>
                    <a:pt x="5167" y="46554"/>
                  </a:lnTo>
                  <a:lnTo>
                    <a:pt x="5631" y="35641"/>
                  </a:lnTo>
                  <a:lnTo>
                    <a:pt x="6038" y="24729"/>
                  </a:lnTo>
                  <a:lnTo>
                    <a:pt x="6386" y="12423"/>
                  </a:lnTo>
                  <a:lnTo>
                    <a:pt x="6792" y="59"/>
                  </a:lnTo>
                  <a:lnTo>
                    <a:pt x="673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0"/>
            <p:cNvSpPr/>
            <p:nvPr/>
          </p:nvSpPr>
          <p:spPr>
            <a:xfrm>
              <a:off x="1269700" y="2303150"/>
              <a:ext cx="193025" cy="101600"/>
            </a:xfrm>
            <a:custGeom>
              <a:rect b="b" l="l" r="r" t="t"/>
              <a:pathLst>
                <a:path extrusionOk="0" h="4064" w="7721">
                  <a:moveTo>
                    <a:pt x="7489" y="0"/>
                  </a:moveTo>
                  <a:lnTo>
                    <a:pt x="5573" y="871"/>
                  </a:lnTo>
                  <a:lnTo>
                    <a:pt x="3716" y="1799"/>
                  </a:lnTo>
                  <a:lnTo>
                    <a:pt x="1858" y="2844"/>
                  </a:lnTo>
                  <a:lnTo>
                    <a:pt x="59" y="3947"/>
                  </a:lnTo>
                  <a:lnTo>
                    <a:pt x="1" y="4005"/>
                  </a:lnTo>
                  <a:lnTo>
                    <a:pt x="59" y="4063"/>
                  </a:lnTo>
                  <a:lnTo>
                    <a:pt x="117" y="4063"/>
                  </a:lnTo>
                  <a:lnTo>
                    <a:pt x="3890" y="2264"/>
                  </a:lnTo>
                  <a:lnTo>
                    <a:pt x="5805" y="1335"/>
                  </a:lnTo>
                  <a:lnTo>
                    <a:pt x="7663" y="348"/>
                  </a:lnTo>
                  <a:lnTo>
                    <a:pt x="7721" y="232"/>
                  </a:lnTo>
                  <a:lnTo>
                    <a:pt x="7721" y="116"/>
                  </a:lnTo>
                  <a:lnTo>
                    <a:pt x="760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0"/>
            <p:cNvSpPr/>
            <p:nvPr/>
          </p:nvSpPr>
          <p:spPr>
            <a:xfrm>
              <a:off x="1340800" y="2078200"/>
              <a:ext cx="121925" cy="285900"/>
            </a:xfrm>
            <a:custGeom>
              <a:rect b="b" l="l" r="r" t="t"/>
              <a:pathLst>
                <a:path extrusionOk="0" h="11436" w="4877">
                  <a:moveTo>
                    <a:pt x="4877" y="1"/>
                  </a:moveTo>
                  <a:lnTo>
                    <a:pt x="4819" y="59"/>
                  </a:lnTo>
                  <a:lnTo>
                    <a:pt x="4529" y="1452"/>
                  </a:lnTo>
                  <a:lnTo>
                    <a:pt x="4238" y="2787"/>
                  </a:lnTo>
                  <a:lnTo>
                    <a:pt x="3948" y="4122"/>
                  </a:lnTo>
                  <a:lnTo>
                    <a:pt x="3658" y="5399"/>
                  </a:lnTo>
                  <a:lnTo>
                    <a:pt x="3484" y="6038"/>
                  </a:lnTo>
                  <a:lnTo>
                    <a:pt x="3194" y="6618"/>
                  </a:lnTo>
                  <a:lnTo>
                    <a:pt x="2845" y="7141"/>
                  </a:lnTo>
                  <a:lnTo>
                    <a:pt x="2439" y="7605"/>
                  </a:lnTo>
                  <a:lnTo>
                    <a:pt x="1916" y="8069"/>
                  </a:lnTo>
                  <a:lnTo>
                    <a:pt x="1336" y="8476"/>
                  </a:lnTo>
                  <a:lnTo>
                    <a:pt x="756" y="8940"/>
                  </a:lnTo>
                  <a:lnTo>
                    <a:pt x="756" y="8940"/>
                  </a:lnTo>
                  <a:lnTo>
                    <a:pt x="814" y="8592"/>
                  </a:lnTo>
                  <a:lnTo>
                    <a:pt x="988" y="7547"/>
                  </a:lnTo>
                  <a:lnTo>
                    <a:pt x="1336" y="5167"/>
                  </a:lnTo>
                  <a:lnTo>
                    <a:pt x="1684" y="2845"/>
                  </a:lnTo>
                  <a:lnTo>
                    <a:pt x="2149" y="581"/>
                  </a:lnTo>
                  <a:lnTo>
                    <a:pt x="2091" y="523"/>
                  </a:lnTo>
                  <a:lnTo>
                    <a:pt x="2033" y="523"/>
                  </a:lnTo>
                  <a:lnTo>
                    <a:pt x="2033" y="581"/>
                  </a:lnTo>
                  <a:lnTo>
                    <a:pt x="1452" y="2787"/>
                  </a:lnTo>
                  <a:lnTo>
                    <a:pt x="872" y="5109"/>
                  </a:lnTo>
                  <a:lnTo>
                    <a:pt x="465" y="7605"/>
                  </a:lnTo>
                  <a:lnTo>
                    <a:pt x="117" y="9811"/>
                  </a:lnTo>
                  <a:lnTo>
                    <a:pt x="59" y="10623"/>
                  </a:lnTo>
                  <a:lnTo>
                    <a:pt x="1" y="11030"/>
                  </a:lnTo>
                  <a:lnTo>
                    <a:pt x="59" y="11436"/>
                  </a:lnTo>
                  <a:lnTo>
                    <a:pt x="175" y="11436"/>
                  </a:lnTo>
                  <a:lnTo>
                    <a:pt x="349" y="11030"/>
                  </a:lnTo>
                  <a:lnTo>
                    <a:pt x="407" y="10623"/>
                  </a:lnTo>
                  <a:lnTo>
                    <a:pt x="581" y="9811"/>
                  </a:lnTo>
                  <a:lnTo>
                    <a:pt x="581" y="9695"/>
                  </a:lnTo>
                  <a:lnTo>
                    <a:pt x="639" y="9520"/>
                  </a:lnTo>
                  <a:lnTo>
                    <a:pt x="1162" y="9172"/>
                  </a:lnTo>
                  <a:lnTo>
                    <a:pt x="1684" y="8766"/>
                  </a:lnTo>
                  <a:lnTo>
                    <a:pt x="2207" y="8359"/>
                  </a:lnTo>
                  <a:lnTo>
                    <a:pt x="2729" y="7953"/>
                  </a:lnTo>
                  <a:lnTo>
                    <a:pt x="3194" y="7489"/>
                  </a:lnTo>
                  <a:lnTo>
                    <a:pt x="3600" y="7024"/>
                  </a:lnTo>
                  <a:lnTo>
                    <a:pt x="3890" y="6444"/>
                  </a:lnTo>
                  <a:lnTo>
                    <a:pt x="4064" y="5863"/>
                  </a:lnTo>
                  <a:lnTo>
                    <a:pt x="4354" y="4586"/>
                  </a:lnTo>
                  <a:lnTo>
                    <a:pt x="4529" y="3251"/>
                  </a:lnTo>
                  <a:lnTo>
                    <a:pt x="4703" y="1626"/>
                  </a:lnTo>
                  <a:lnTo>
                    <a:pt x="4877" y="59"/>
                  </a:lnTo>
                  <a:lnTo>
                    <a:pt x="487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0"/>
            <p:cNvSpPr/>
            <p:nvPr/>
          </p:nvSpPr>
          <p:spPr>
            <a:xfrm>
              <a:off x="1178275" y="676375"/>
              <a:ext cx="1114525" cy="648700"/>
            </a:xfrm>
            <a:custGeom>
              <a:rect b="b" l="l" r="r" t="t"/>
              <a:pathLst>
                <a:path extrusionOk="0" h="25948" w="44581">
                  <a:moveTo>
                    <a:pt x="37557" y="0"/>
                  </a:moveTo>
                  <a:lnTo>
                    <a:pt x="36222" y="58"/>
                  </a:lnTo>
                  <a:lnTo>
                    <a:pt x="34887" y="174"/>
                  </a:lnTo>
                  <a:lnTo>
                    <a:pt x="33668" y="290"/>
                  </a:lnTo>
                  <a:lnTo>
                    <a:pt x="32565" y="407"/>
                  </a:lnTo>
                  <a:lnTo>
                    <a:pt x="31636" y="581"/>
                  </a:lnTo>
                  <a:lnTo>
                    <a:pt x="30882" y="813"/>
                  </a:lnTo>
                  <a:lnTo>
                    <a:pt x="30359" y="1045"/>
                  </a:lnTo>
                  <a:lnTo>
                    <a:pt x="30243" y="1161"/>
                  </a:lnTo>
                  <a:lnTo>
                    <a:pt x="30185" y="1277"/>
                  </a:lnTo>
                  <a:lnTo>
                    <a:pt x="29721" y="2845"/>
                  </a:lnTo>
                  <a:lnTo>
                    <a:pt x="29082" y="4586"/>
                  </a:lnTo>
                  <a:lnTo>
                    <a:pt x="28386" y="6385"/>
                  </a:lnTo>
                  <a:lnTo>
                    <a:pt x="27631" y="8127"/>
                  </a:lnTo>
                  <a:lnTo>
                    <a:pt x="26934" y="9694"/>
                  </a:lnTo>
                  <a:lnTo>
                    <a:pt x="26296" y="10971"/>
                  </a:lnTo>
                  <a:lnTo>
                    <a:pt x="25774" y="11842"/>
                  </a:lnTo>
                  <a:lnTo>
                    <a:pt x="25599" y="12074"/>
                  </a:lnTo>
                  <a:lnTo>
                    <a:pt x="25425" y="12132"/>
                  </a:lnTo>
                  <a:lnTo>
                    <a:pt x="23103" y="12190"/>
                  </a:lnTo>
                  <a:lnTo>
                    <a:pt x="18344" y="12306"/>
                  </a:lnTo>
                  <a:lnTo>
                    <a:pt x="15383" y="12248"/>
                  </a:lnTo>
                  <a:lnTo>
                    <a:pt x="12249" y="12190"/>
                  </a:lnTo>
                  <a:lnTo>
                    <a:pt x="9172" y="12016"/>
                  </a:lnTo>
                  <a:lnTo>
                    <a:pt x="7663" y="11900"/>
                  </a:lnTo>
                  <a:lnTo>
                    <a:pt x="6212" y="11726"/>
                  </a:lnTo>
                  <a:lnTo>
                    <a:pt x="5341" y="11668"/>
                  </a:lnTo>
                  <a:lnTo>
                    <a:pt x="4586" y="11610"/>
                  </a:lnTo>
                  <a:lnTo>
                    <a:pt x="3251" y="11610"/>
                  </a:lnTo>
                  <a:lnTo>
                    <a:pt x="2671" y="11726"/>
                  </a:lnTo>
                  <a:lnTo>
                    <a:pt x="2148" y="11784"/>
                  </a:lnTo>
                  <a:lnTo>
                    <a:pt x="1684" y="11958"/>
                  </a:lnTo>
                  <a:lnTo>
                    <a:pt x="1278" y="12074"/>
                  </a:lnTo>
                  <a:lnTo>
                    <a:pt x="929" y="12306"/>
                  </a:lnTo>
                  <a:lnTo>
                    <a:pt x="639" y="12480"/>
                  </a:lnTo>
                  <a:lnTo>
                    <a:pt x="407" y="12713"/>
                  </a:lnTo>
                  <a:lnTo>
                    <a:pt x="233" y="13003"/>
                  </a:lnTo>
                  <a:lnTo>
                    <a:pt x="117" y="13293"/>
                  </a:lnTo>
                  <a:lnTo>
                    <a:pt x="59" y="13583"/>
                  </a:lnTo>
                  <a:lnTo>
                    <a:pt x="1" y="13873"/>
                  </a:lnTo>
                  <a:lnTo>
                    <a:pt x="1" y="14222"/>
                  </a:lnTo>
                  <a:lnTo>
                    <a:pt x="59" y="14570"/>
                  </a:lnTo>
                  <a:lnTo>
                    <a:pt x="175" y="14918"/>
                  </a:lnTo>
                  <a:lnTo>
                    <a:pt x="465" y="15615"/>
                  </a:lnTo>
                  <a:lnTo>
                    <a:pt x="929" y="16370"/>
                  </a:lnTo>
                  <a:lnTo>
                    <a:pt x="1510" y="17124"/>
                  </a:lnTo>
                  <a:lnTo>
                    <a:pt x="2206" y="17879"/>
                  </a:lnTo>
                  <a:lnTo>
                    <a:pt x="3019" y="18575"/>
                  </a:lnTo>
                  <a:lnTo>
                    <a:pt x="3948" y="19214"/>
                  </a:lnTo>
                  <a:lnTo>
                    <a:pt x="4935" y="19852"/>
                  </a:lnTo>
                  <a:lnTo>
                    <a:pt x="6908" y="20839"/>
                  </a:lnTo>
                  <a:lnTo>
                    <a:pt x="8940" y="21768"/>
                  </a:lnTo>
                  <a:lnTo>
                    <a:pt x="11030" y="22581"/>
                  </a:lnTo>
                  <a:lnTo>
                    <a:pt x="13119" y="23335"/>
                  </a:lnTo>
                  <a:lnTo>
                    <a:pt x="15267" y="23974"/>
                  </a:lnTo>
                  <a:lnTo>
                    <a:pt x="17415" y="24554"/>
                  </a:lnTo>
                  <a:lnTo>
                    <a:pt x="19504" y="25019"/>
                  </a:lnTo>
                  <a:lnTo>
                    <a:pt x="21594" y="25367"/>
                  </a:lnTo>
                  <a:lnTo>
                    <a:pt x="23568" y="25657"/>
                  </a:lnTo>
                  <a:lnTo>
                    <a:pt x="25483" y="25831"/>
                  </a:lnTo>
                  <a:lnTo>
                    <a:pt x="27283" y="25947"/>
                  </a:lnTo>
                  <a:lnTo>
                    <a:pt x="28966" y="25947"/>
                  </a:lnTo>
                  <a:lnTo>
                    <a:pt x="30417" y="25831"/>
                  </a:lnTo>
                  <a:lnTo>
                    <a:pt x="31752" y="25599"/>
                  </a:lnTo>
                  <a:lnTo>
                    <a:pt x="32333" y="25483"/>
                  </a:lnTo>
                  <a:lnTo>
                    <a:pt x="32855" y="25309"/>
                  </a:lnTo>
                  <a:lnTo>
                    <a:pt x="33320" y="25077"/>
                  </a:lnTo>
                  <a:lnTo>
                    <a:pt x="33784" y="24902"/>
                  </a:lnTo>
                  <a:lnTo>
                    <a:pt x="34190" y="24612"/>
                  </a:lnTo>
                  <a:lnTo>
                    <a:pt x="34597" y="24264"/>
                  </a:lnTo>
                  <a:lnTo>
                    <a:pt x="35467" y="23451"/>
                  </a:lnTo>
                  <a:lnTo>
                    <a:pt x="36338" y="22464"/>
                  </a:lnTo>
                  <a:lnTo>
                    <a:pt x="37209" y="21245"/>
                  </a:lnTo>
                  <a:lnTo>
                    <a:pt x="38080" y="19910"/>
                  </a:lnTo>
                  <a:lnTo>
                    <a:pt x="38950" y="18459"/>
                  </a:lnTo>
                  <a:lnTo>
                    <a:pt x="39821" y="16892"/>
                  </a:lnTo>
                  <a:lnTo>
                    <a:pt x="40634" y="15209"/>
                  </a:lnTo>
                  <a:lnTo>
                    <a:pt x="41388" y="13467"/>
                  </a:lnTo>
                  <a:lnTo>
                    <a:pt x="42143" y="11668"/>
                  </a:lnTo>
                  <a:lnTo>
                    <a:pt x="42781" y="9868"/>
                  </a:lnTo>
                  <a:lnTo>
                    <a:pt x="43304" y="8069"/>
                  </a:lnTo>
                  <a:lnTo>
                    <a:pt x="43826" y="6269"/>
                  </a:lnTo>
                  <a:lnTo>
                    <a:pt x="44174" y="4470"/>
                  </a:lnTo>
                  <a:lnTo>
                    <a:pt x="44465" y="2728"/>
                  </a:lnTo>
                  <a:lnTo>
                    <a:pt x="44581" y="1103"/>
                  </a:lnTo>
                  <a:lnTo>
                    <a:pt x="44581" y="929"/>
                  </a:lnTo>
                  <a:lnTo>
                    <a:pt x="44465" y="813"/>
                  </a:lnTo>
                  <a:lnTo>
                    <a:pt x="44291" y="639"/>
                  </a:lnTo>
                  <a:lnTo>
                    <a:pt x="44000" y="523"/>
                  </a:lnTo>
                  <a:lnTo>
                    <a:pt x="43304" y="290"/>
                  </a:lnTo>
                  <a:lnTo>
                    <a:pt x="42433" y="174"/>
                  </a:lnTo>
                  <a:lnTo>
                    <a:pt x="41330" y="58"/>
                  </a:lnTo>
                  <a:lnTo>
                    <a:pt x="40169"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0"/>
            <p:cNvSpPr/>
            <p:nvPr/>
          </p:nvSpPr>
          <p:spPr>
            <a:xfrm>
              <a:off x="1914025" y="358550"/>
              <a:ext cx="397650" cy="442650"/>
            </a:xfrm>
            <a:custGeom>
              <a:rect b="b" l="l" r="r" t="t"/>
              <a:pathLst>
                <a:path extrusionOk="0" h="17706" w="15906">
                  <a:moveTo>
                    <a:pt x="2206" y="1"/>
                  </a:moveTo>
                  <a:lnTo>
                    <a:pt x="1800" y="117"/>
                  </a:lnTo>
                  <a:lnTo>
                    <a:pt x="1452" y="175"/>
                  </a:lnTo>
                  <a:lnTo>
                    <a:pt x="1161" y="349"/>
                  </a:lnTo>
                  <a:lnTo>
                    <a:pt x="929" y="523"/>
                  </a:lnTo>
                  <a:lnTo>
                    <a:pt x="755" y="756"/>
                  </a:lnTo>
                  <a:lnTo>
                    <a:pt x="465" y="1336"/>
                  </a:lnTo>
                  <a:lnTo>
                    <a:pt x="291" y="2091"/>
                  </a:lnTo>
                  <a:lnTo>
                    <a:pt x="175" y="2961"/>
                  </a:lnTo>
                  <a:lnTo>
                    <a:pt x="59" y="3948"/>
                  </a:lnTo>
                  <a:lnTo>
                    <a:pt x="1" y="4993"/>
                  </a:lnTo>
                  <a:lnTo>
                    <a:pt x="1" y="6154"/>
                  </a:lnTo>
                  <a:lnTo>
                    <a:pt x="59" y="8418"/>
                  </a:lnTo>
                  <a:lnTo>
                    <a:pt x="233" y="10682"/>
                  </a:lnTo>
                  <a:lnTo>
                    <a:pt x="523" y="12713"/>
                  </a:lnTo>
                  <a:lnTo>
                    <a:pt x="813" y="14280"/>
                  </a:lnTo>
                  <a:lnTo>
                    <a:pt x="987" y="14861"/>
                  </a:lnTo>
                  <a:lnTo>
                    <a:pt x="1103" y="15267"/>
                  </a:lnTo>
                  <a:lnTo>
                    <a:pt x="1220" y="15383"/>
                  </a:lnTo>
                  <a:lnTo>
                    <a:pt x="1394" y="15558"/>
                  </a:lnTo>
                  <a:lnTo>
                    <a:pt x="1858" y="15848"/>
                  </a:lnTo>
                  <a:lnTo>
                    <a:pt x="2555" y="16138"/>
                  </a:lnTo>
                  <a:lnTo>
                    <a:pt x="3367" y="16428"/>
                  </a:lnTo>
                  <a:lnTo>
                    <a:pt x="4296" y="16660"/>
                  </a:lnTo>
                  <a:lnTo>
                    <a:pt x="5341" y="16951"/>
                  </a:lnTo>
                  <a:lnTo>
                    <a:pt x="6444" y="17183"/>
                  </a:lnTo>
                  <a:lnTo>
                    <a:pt x="7547" y="17357"/>
                  </a:lnTo>
                  <a:lnTo>
                    <a:pt x="8708" y="17531"/>
                  </a:lnTo>
                  <a:lnTo>
                    <a:pt x="9810" y="17647"/>
                  </a:lnTo>
                  <a:lnTo>
                    <a:pt x="10855" y="17705"/>
                  </a:lnTo>
                  <a:lnTo>
                    <a:pt x="12597" y="17705"/>
                  </a:lnTo>
                  <a:lnTo>
                    <a:pt x="13293" y="17589"/>
                  </a:lnTo>
                  <a:lnTo>
                    <a:pt x="13816" y="17415"/>
                  </a:lnTo>
                  <a:lnTo>
                    <a:pt x="13990" y="17299"/>
                  </a:lnTo>
                  <a:lnTo>
                    <a:pt x="14106" y="17183"/>
                  </a:lnTo>
                  <a:lnTo>
                    <a:pt x="14280" y="16835"/>
                  </a:lnTo>
                  <a:lnTo>
                    <a:pt x="14454" y="16428"/>
                  </a:lnTo>
                  <a:lnTo>
                    <a:pt x="14803" y="15267"/>
                  </a:lnTo>
                  <a:lnTo>
                    <a:pt x="15151" y="13816"/>
                  </a:lnTo>
                  <a:lnTo>
                    <a:pt x="15441" y="12249"/>
                  </a:lnTo>
                  <a:lnTo>
                    <a:pt x="15731" y="10565"/>
                  </a:lnTo>
                  <a:lnTo>
                    <a:pt x="15847" y="8940"/>
                  </a:lnTo>
                  <a:lnTo>
                    <a:pt x="15905" y="7489"/>
                  </a:lnTo>
                  <a:lnTo>
                    <a:pt x="15847" y="6792"/>
                  </a:lnTo>
                  <a:lnTo>
                    <a:pt x="15789" y="6212"/>
                  </a:lnTo>
                  <a:lnTo>
                    <a:pt x="15673" y="5922"/>
                  </a:lnTo>
                  <a:lnTo>
                    <a:pt x="15499" y="5573"/>
                  </a:lnTo>
                  <a:lnTo>
                    <a:pt x="15325" y="5283"/>
                  </a:lnTo>
                  <a:lnTo>
                    <a:pt x="15035" y="4935"/>
                  </a:lnTo>
                  <a:lnTo>
                    <a:pt x="14280" y="4296"/>
                  </a:lnTo>
                  <a:lnTo>
                    <a:pt x="13409" y="3658"/>
                  </a:lnTo>
                  <a:lnTo>
                    <a:pt x="12306" y="3019"/>
                  </a:lnTo>
                  <a:lnTo>
                    <a:pt x="11146" y="2381"/>
                  </a:lnTo>
                  <a:lnTo>
                    <a:pt x="9927" y="1800"/>
                  </a:lnTo>
                  <a:lnTo>
                    <a:pt x="8591" y="1278"/>
                  </a:lnTo>
                  <a:lnTo>
                    <a:pt x="7256" y="814"/>
                  </a:lnTo>
                  <a:lnTo>
                    <a:pt x="5979" y="465"/>
                  </a:lnTo>
                  <a:lnTo>
                    <a:pt x="4760" y="175"/>
                  </a:lnTo>
                  <a:lnTo>
                    <a:pt x="3657" y="59"/>
                  </a:lnTo>
                  <a:lnTo>
                    <a:pt x="2613"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0"/>
            <p:cNvSpPr/>
            <p:nvPr/>
          </p:nvSpPr>
          <p:spPr>
            <a:xfrm>
              <a:off x="1879200" y="238125"/>
              <a:ext cx="429575" cy="394725"/>
            </a:xfrm>
            <a:custGeom>
              <a:rect b="b" l="l" r="r" t="t"/>
              <a:pathLst>
                <a:path extrusionOk="0" h="15789" w="17183">
                  <a:moveTo>
                    <a:pt x="4180" y="0"/>
                  </a:moveTo>
                  <a:lnTo>
                    <a:pt x="4006" y="58"/>
                  </a:lnTo>
                  <a:lnTo>
                    <a:pt x="3541" y="290"/>
                  </a:lnTo>
                  <a:lnTo>
                    <a:pt x="3077" y="697"/>
                  </a:lnTo>
                  <a:lnTo>
                    <a:pt x="2554" y="1161"/>
                  </a:lnTo>
                  <a:lnTo>
                    <a:pt x="2090" y="1799"/>
                  </a:lnTo>
                  <a:lnTo>
                    <a:pt x="1684" y="2496"/>
                  </a:lnTo>
                  <a:lnTo>
                    <a:pt x="1277" y="3251"/>
                  </a:lnTo>
                  <a:lnTo>
                    <a:pt x="871" y="4121"/>
                  </a:lnTo>
                  <a:lnTo>
                    <a:pt x="581" y="4934"/>
                  </a:lnTo>
                  <a:lnTo>
                    <a:pt x="291" y="5805"/>
                  </a:lnTo>
                  <a:lnTo>
                    <a:pt x="116" y="6675"/>
                  </a:lnTo>
                  <a:lnTo>
                    <a:pt x="0" y="7546"/>
                  </a:lnTo>
                  <a:lnTo>
                    <a:pt x="0" y="8301"/>
                  </a:lnTo>
                  <a:lnTo>
                    <a:pt x="116" y="9055"/>
                  </a:lnTo>
                  <a:lnTo>
                    <a:pt x="233" y="9404"/>
                  </a:lnTo>
                  <a:lnTo>
                    <a:pt x="349" y="9694"/>
                  </a:lnTo>
                  <a:lnTo>
                    <a:pt x="523" y="9984"/>
                  </a:lnTo>
                  <a:lnTo>
                    <a:pt x="697" y="10216"/>
                  </a:lnTo>
                  <a:lnTo>
                    <a:pt x="871" y="10448"/>
                  </a:lnTo>
                  <a:lnTo>
                    <a:pt x="1103" y="10565"/>
                  </a:lnTo>
                  <a:lnTo>
                    <a:pt x="1277" y="10623"/>
                  </a:lnTo>
                  <a:lnTo>
                    <a:pt x="1452" y="10623"/>
                  </a:lnTo>
                  <a:lnTo>
                    <a:pt x="1626" y="10565"/>
                  </a:lnTo>
                  <a:lnTo>
                    <a:pt x="1742" y="10507"/>
                  </a:lnTo>
                  <a:lnTo>
                    <a:pt x="2032" y="10332"/>
                  </a:lnTo>
                  <a:lnTo>
                    <a:pt x="2264" y="10042"/>
                  </a:lnTo>
                  <a:lnTo>
                    <a:pt x="2438" y="9752"/>
                  </a:lnTo>
                  <a:lnTo>
                    <a:pt x="2613" y="9520"/>
                  </a:lnTo>
                  <a:lnTo>
                    <a:pt x="2554" y="9984"/>
                  </a:lnTo>
                  <a:lnTo>
                    <a:pt x="2496" y="10507"/>
                  </a:lnTo>
                  <a:lnTo>
                    <a:pt x="2554" y="11145"/>
                  </a:lnTo>
                  <a:lnTo>
                    <a:pt x="2613" y="11784"/>
                  </a:lnTo>
                  <a:lnTo>
                    <a:pt x="2845" y="12422"/>
                  </a:lnTo>
                  <a:lnTo>
                    <a:pt x="2961" y="12712"/>
                  </a:lnTo>
                  <a:lnTo>
                    <a:pt x="3193" y="13003"/>
                  </a:lnTo>
                  <a:lnTo>
                    <a:pt x="3425" y="13235"/>
                  </a:lnTo>
                  <a:lnTo>
                    <a:pt x="3657" y="13409"/>
                  </a:lnTo>
                  <a:lnTo>
                    <a:pt x="3948" y="13525"/>
                  </a:lnTo>
                  <a:lnTo>
                    <a:pt x="4238" y="13583"/>
                  </a:lnTo>
                  <a:lnTo>
                    <a:pt x="4470" y="13525"/>
                  </a:lnTo>
                  <a:lnTo>
                    <a:pt x="4702" y="13467"/>
                  </a:lnTo>
                  <a:lnTo>
                    <a:pt x="4934" y="13409"/>
                  </a:lnTo>
                  <a:lnTo>
                    <a:pt x="5109" y="13235"/>
                  </a:lnTo>
                  <a:lnTo>
                    <a:pt x="5457" y="12886"/>
                  </a:lnTo>
                  <a:lnTo>
                    <a:pt x="5747" y="12480"/>
                  </a:lnTo>
                  <a:lnTo>
                    <a:pt x="5979" y="12074"/>
                  </a:lnTo>
                  <a:lnTo>
                    <a:pt x="6153" y="11609"/>
                  </a:lnTo>
                  <a:lnTo>
                    <a:pt x="6153" y="12190"/>
                  </a:lnTo>
                  <a:lnTo>
                    <a:pt x="6095" y="12712"/>
                  </a:lnTo>
                  <a:lnTo>
                    <a:pt x="6153" y="13293"/>
                  </a:lnTo>
                  <a:lnTo>
                    <a:pt x="6269" y="13873"/>
                  </a:lnTo>
                  <a:lnTo>
                    <a:pt x="6386" y="14163"/>
                  </a:lnTo>
                  <a:lnTo>
                    <a:pt x="6502" y="14454"/>
                  </a:lnTo>
                  <a:lnTo>
                    <a:pt x="6676" y="14744"/>
                  </a:lnTo>
                  <a:lnTo>
                    <a:pt x="6908" y="14976"/>
                  </a:lnTo>
                  <a:lnTo>
                    <a:pt x="7140" y="15150"/>
                  </a:lnTo>
                  <a:lnTo>
                    <a:pt x="7430" y="15324"/>
                  </a:lnTo>
                  <a:lnTo>
                    <a:pt x="7721" y="15382"/>
                  </a:lnTo>
                  <a:lnTo>
                    <a:pt x="8011" y="15441"/>
                  </a:lnTo>
                  <a:lnTo>
                    <a:pt x="8243" y="15382"/>
                  </a:lnTo>
                  <a:lnTo>
                    <a:pt x="8475" y="15266"/>
                  </a:lnTo>
                  <a:lnTo>
                    <a:pt x="8707" y="15150"/>
                  </a:lnTo>
                  <a:lnTo>
                    <a:pt x="8882" y="14976"/>
                  </a:lnTo>
                  <a:lnTo>
                    <a:pt x="9172" y="14628"/>
                  </a:lnTo>
                  <a:lnTo>
                    <a:pt x="9404" y="14163"/>
                  </a:lnTo>
                  <a:lnTo>
                    <a:pt x="9578" y="13757"/>
                  </a:lnTo>
                  <a:lnTo>
                    <a:pt x="9694" y="13293"/>
                  </a:lnTo>
                  <a:lnTo>
                    <a:pt x="9752" y="13699"/>
                  </a:lnTo>
                  <a:lnTo>
                    <a:pt x="9868" y="14105"/>
                  </a:lnTo>
                  <a:lnTo>
                    <a:pt x="10043" y="14512"/>
                  </a:lnTo>
                  <a:lnTo>
                    <a:pt x="10275" y="14918"/>
                  </a:lnTo>
                  <a:lnTo>
                    <a:pt x="10623" y="15324"/>
                  </a:lnTo>
                  <a:lnTo>
                    <a:pt x="10797" y="15499"/>
                  </a:lnTo>
                  <a:lnTo>
                    <a:pt x="10971" y="15615"/>
                  </a:lnTo>
                  <a:lnTo>
                    <a:pt x="11203" y="15731"/>
                  </a:lnTo>
                  <a:lnTo>
                    <a:pt x="11436" y="15789"/>
                  </a:lnTo>
                  <a:lnTo>
                    <a:pt x="11900" y="15789"/>
                  </a:lnTo>
                  <a:lnTo>
                    <a:pt x="12190" y="15673"/>
                  </a:lnTo>
                  <a:lnTo>
                    <a:pt x="12481" y="15441"/>
                  </a:lnTo>
                  <a:lnTo>
                    <a:pt x="12713" y="15150"/>
                  </a:lnTo>
                  <a:lnTo>
                    <a:pt x="12945" y="14744"/>
                  </a:lnTo>
                  <a:lnTo>
                    <a:pt x="13061" y="14280"/>
                  </a:lnTo>
                  <a:lnTo>
                    <a:pt x="13293" y="13235"/>
                  </a:lnTo>
                  <a:lnTo>
                    <a:pt x="13467" y="12074"/>
                  </a:lnTo>
                  <a:lnTo>
                    <a:pt x="13641" y="10913"/>
                  </a:lnTo>
                  <a:lnTo>
                    <a:pt x="13758" y="10390"/>
                  </a:lnTo>
                  <a:lnTo>
                    <a:pt x="13932" y="9926"/>
                  </a:lnTo>
                  <a:lnTo>
                    <a:pt x="14106" y="9520"/>
                  </a:lnTo>
                  <a:lnTo>
                    <a:pt x="14280" y="9171"/>
                  </a:lnTo>
                  <a:lnTo>
                    <a:pt x="15731" y="10100"/>
                  </a:lnTo>
                  <a:lnTo>
                    <a:pt x="17182" y="11029"/>
                  </a:lnTo>
                  <a:lnTo>
                    <a:pt x="17182" y="10797"/>
                  </a:lnTo>
                  <a:lnTo>
                    <a:pt x="17066" y="10216"/>
                  </a:lnTo>
                  <a:lnTo>
                    <a:pt x="16892" y="9288"/>
                  </a:lnTo>
                  <a:lnTo>
                    <a:pt x="16660" y="8243"/>
                  </a:lnTo>
                  <a:lnTo>
                    <a:pt x="16254" y="7082"/>
                  </a:lnTo>
                  <a:lnTo>
                    <a:pt x="16021" y="6501"/>
                  </a:lnTo>
                  <a:lnTo>
                    <a:pt x="15789" y="5979"/>
                  </a:lnTo>
                  <a:lnTo>
                    <a:pt x="15499" y="5456"/>
                  </a:lnTo>
                  <a:lnTo>
                    <a:pt x="15151" y="4992"/>
                  </a:lnTo>
                  <a:lnTo>
                    <a:pt x="14802" y="4586"/>
                  </a:lnTo>
                  <a:lnTo>
                    <a:pt x="14454" y="4237"/>
                  </a:lnTo>
                  <a:lnTo>
                    <a:pt x="14164" y="4121"/>
                  </a:lnTo>
                  <a:lnTo>
                    <a:pt x="13932" y="4005"/>
                  </a:lnTo>
                  <a:lnTo>
                    <a:pt x="13641" y="3947"/>
                  </a:lnTo>
                  <a:lnTo>
                    <a:pt x="13061" y="3947"/>
                  </a:lnTo>
                  <a:lnTo>
                    <a:pt x="12829" y="4063"/>
                  </a:lnTo>
                  <a:lnTo>
                    <a:pt x="12539" y="4179"/>
                  </a:lnTo>
                  <a:lnTo>
                    <a:pt x="12306" y="4354"/>
                  </a:lnTo>
                  <a:lnTo>
                    <a:pt x="12306" y="4063"/>
                  </a:lnTo>
                  <a:lnTo>
                    <a:pt x="12248" y="3773"/>
                  </a:lnTo>
                  <a:lnTo>
                    <a:pt x="12132" y="3425"/>
                  </a:lnTo>
                  <a:lnTo>
                    <a:pt x="12016" y="3018"/>
                  </a:lnTo>
                  <a:lnTo>
                    <a:pt x="11784" y="2670"/>
                  </a:lnTo>
                  <a:lnTo>
                    <a:pt x="11436" y="2322"/>
                  </a:lnTo>
                  <a:lnTo>
                    <a:pt x="11262" y="2148"/>
                  </a:lnTo>
                  <a:lnTo>
                    <a:pt x="11029" y="2032"/>
                  </a:lnTo>
                  <a:lnTo>
                    <a:pt x="10739" y="1974"/>
                  </a:lnTo>
                  <a:lnTo>
                    <a:pt x="10449" y="2032"/>
                  </a:lnTo>
                  <a:lnTo>
                    <a:pt x="10159" y="2090"/>
                  </a:lnTo>
                  <a:lnTo>
                    <a:pt x="9868" y="2206"/>
                  </a:lnTo>
                  <a:lnTo>
                    <a:pt x="9462" y="2438"/>
                  </a:lnTo>
                  <a:lnTo>
                    <a:pt x="9288" y="2554"/>
                  </a:lnTo>
                  <a:lnTo>
                    <a:pt x="9230" y="2264"/>
                  </a:lnTo>
                  <a:lnTo>
                    <a:pt x="9172" y="2032"/>
                  </a:lnTo>
                  <a:lnTo>
                    <a:pt x="9056" y="1741"/>
                  </a:lnTo>
                  <a:lnTo>
                    <a:pt x="8882" y="1509"/>
                  </a:lnTo>
                  <a:lnTo>
                    <a:pt x="8707" y="1277"/>
                  </a:lnTo>
                  <a:lnTo>
                    <a:pt x="8533" y="1103"/>
                  </a:lnTo>
                  <a:lnTo>
                    <a:pt x="8301" y="929"/>
                  </a:lnTo>
                  <a:lnTo>
                    <a:pt x="8011" y="813"/>
                  </a:lnTo>
                  <a:lnTo>
                    <a:pt x="7663" y="697"/>
                  </a:lnTo>
                  <a:lnTo>
                    <a:pt x="7314" y="697"/>
                  </a:lnTo>
                  <a:lnTo>
                    <a:pt x="7024" y="813"/>
                  </a:lnTo>
                  <a:lnTo>
                    <a:pt x="6734" y="929"/>
                  </a:lnTo>
                  <a:lnTo>
                    <a:pt x="6328" y="1161"/>
                  </a:lnTo>
                  <a:lnTo>
                    <a:pt x="6153" y="1335"/>
                  </a:lnTo>
                  <a:lnTo>
                    <a:pt x="6037" y="1103"/>
                  </a:lnTo>
                  <a:lnTo>
                    <a:pt x="5689" y="697"/>
                  </a:lnTo>
                  <a:lnTo>
                    <a:pt x="5457" y="406"/>
                  </a:lnTo>
                  <a:lnTo>
                    <a:pt x="5167" y="232"/>
                  </a:lnTo>
                  <a:lnTo>
                    <a:pt x="4818" y="58"/>
                  </a:lnTo>
                  <a:lnTo>
                    <a:pt x="4412"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0"/>
            <p:cNvSpPr/>
            <p:nvPr/>
          </p:nvSpPr>
          <p:spPr>
            <a:xfrm>
              <a:off x="1943050" y="272950"/>
              <a:ext cx="85650" cy="208975"/>
            </a:xfrm>
            <a:custGeom>
              <a:rect b="b" l="l" r="r" t="t"/>
              <a:pathLst>
                <a:path extrusionOk="0" h="8359" w="3426">
                  <a:moveTo>
                    <a:pt x="3425" y="0"/>
                  </a:moveTo>
                  <a:lnTo>
                    <a:pt x="2729" y="929"/>
                  </a:lnTo>
                  <a:lnTo>
                    <a:pt x="2090" y="1858"/>
                  </a:lnTo>
                  <a:lnTo>
                    <a:pt x="1568" y="2844"/>
                  </a:lnTo>
                  <a:lnTo>
                    <a:pt x="1103" y="3831"/>
                  </a:lnTo>
                  <a:lnTo>
                    <a:pt x="697" y="4934"/>
                  </a:lnTo>
                  <a:lnTo>
                    <a:pt x="349" y="5979"/>
                  </a:lnTo>
                  <a:lnTo>
                    <a:pt x="117" y="7082"/>
                  </a:lnTo>
                  <a:lnTo>
                    <a:pt x="0" y="8243"/>
                  </a:lnTo>
                  <a:lnTo>
                    <a:pt x="0" y="8301"/>
                  </a:lnTo>
                  <a:lnTo>
                    <a:pt x="59" y="8359"/>
                  </a:lnTo>
                  <a:lnTo>
                    <a:pt x="117" y="8359"/>
                  </a:lnTo>
                  <a:lnTo>
                    <a:pt x="175" y="8301"/>
                  </a:lnTo>
                  <a:lnTo>
                    <a:pt x="465" y="7198"/>
                  </a:lnTo>
                  <a:lnTo>
                    <a:pt x="755" y="6153"/>
                  </a:lnTo>
                  <a:lnTo>
                    <a:pt x="1103" y="5050"/>
                  </a:lnTo>
                  <a:lnTo>
                    <a:pt x="1510" y="4005"/>
                  </a:lnTo>
                  <a:lnTo>
                    <a:pt x="1916" y="3019"/>
                  </a:lnTo>
                  <a:lnTo>
                    <a:pt x="2380" y="1974"/>
                  </a:lnTo>
                  <a:lnTo>
                    <a:pt x="2903" y="987"/>
                  </a:lnTo>
                  <a:lnTo>
                    <a:pt x="342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0"/>
            <p:cNvSpPr/>
            <p:nvPr/>
          </p:nvSpPr>
          <p:spPr>
            <a:xfrm>
              <a:off x="2030125" y="300525"/>
              <a:ext cx="81275" cy="233650"/>
            </a:xfrm>
            <a:custGeom>
              <a:rect b="b" l="l" r="r" t="t"/>
              <a:pathLst>
                <a:path extrusionOk="0" h="9346" w="3251">
                  <a:moveTo>
                    <a:pt x="3193" y="0"/>
                  </a:moveTo>
                  <a:lnTo>
                    <a:pt x="2438" y="1045"/>
                  </a:lnTo>
                  <a:lnTo>
                    <a:pt x="1742" y="2090"/>
                  </a:lnTo>
                  <a:lnTo>
                    <a:pt x="1219" y="3193"/>
                  </a:lnTo>
                  <a:lnTo>
                    <a:pt x="755" y="4354"/>
                  </a:lnTo>
                  <a:lnTo>
                    <a:pt x="407" y="5514"/>
                  </a:lnTo>
                  <a:lnTo>
                    <a:pt x="174" y="6733"/>
                  </a:lnTo>
                  <a:lnTo>
                    <a:pt x="0" y="7952"/>
                  </a:lnTo>
                  <a:lnTo>
                    <a:pt x="0" y="9230"/>
                  </a:lnTo>
                  <a:lnTo>
                    <a:pt x="0" y="9288"/>
                  </a:lnTo>
                  <a:lnTo>
                    <a:pt x="58" y="9346"/>
                  </a:lnTo>
                  <a:lnTo>
                    <a:pt x="116" y="9346"/>
                  </a:lnTo>
                  <a:lnTo>
                    <a:pt x="116" y="9288"/>
                  </a:lnTo>
                  <a:lnTo>
                    <a:pt x="232" y="8359"/>
                  </a:lnTo>
                  <a:lnTo>
                    <a:pt x="465" y="7198"/>
                  </a:lnTo>
                  <a:lnTo>
                    <a:pt x="755" y="5979"/>
                  </a:lnTo>
                  <a:lnTo>
                    <a:pt x="1161" y="4702"/>
                  </a:lnTo>
                  <a:lnTo>
                    <a:pt x="1626" y="3425"/>
                  </a:lnTo>
                  <a:lnTo>
                    <a:pt x="2148" y="2148"/>
                  </a:lnTo>
                  <a:lnTo>
                    <a:pt x="2670" y="987"/>
                  </a:lnTo>
                  <a:lnTo>
                    <a:pt x="325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0"/>
            <p:cNvSpPr/>
            <p:nvPr/>
          </p:nvSpPr>
          <p:spPr>
            <a:xfrm>
              <a:off x="2115750" y="346950"/>
              <a:ext cx="68225" cy="230775"/>
            </a:xfrm>
            <a:custGeom>
              <a:rect b="b" l="l" r="r" t="t"/>
              <a:pathLst>
                <a:path extrusionOk="0" h="9231" w="2729">
                  <a:moveTo>
                    <a:pt x="2728" y="1"/>
                  </a:moveTo>
                  <a:lnTo>
                    <a:pt x="2670" y="59"/>
                  </a:lnTo>
                  <a:lnTo>
                    <a:pt x="2264" y="581"/>
                  </a:lnTo>
                  <a:lnTo>
                    <a:pt x="1916" y="1103"/>
                  </a:lnTo>
                  <a:lnTo>
                    <a:pt x="1277" y="2264"/>
                  </a:lnTo>
                  <a:lnTo>
                    <a:pt x="755" y="3483"/>
                  </a:lnTo>
                  <a:lnTo>
                    <a:pt x="581" y="4122"/>
                  </a:lnTo>
                  <a:lnTo>
                    <a:pt x="348" y="4760"/>
                  </a:lnTo>
                  <a:lnTo>
                    <a:pt x="232" y="5283"/>
                  </a:lnTo>
                  <a:lnTo>
                    <a:pt x="116" y="5863"/>
                  </a:lnTo>
                  <a:lnTo>
                    <a:pt x="58" y="6386"/>
                  </a:lnTo>
                  <a:lnTo>
                    <a:pt x="0" y="6966"/>
                  </a:lnTo>
                  <a:lnTo>
                    <a:pt x="0" y="7489"/>
                  </a:lnTo>
                  <a:lnTo>
                    <a:pt x="0" y="8069"/>
                  </a:lnTo>
                  <a:lnTo>
                    <a:pt x="58" y="8650"/>
                  </a:lnTo>
                  <a:lnTo>
                    <a:pt x="174" y="9172"/>
                  </a:lnTo>
                  <a:lnTo>
                    <a:pt x="232" y="9230"/>
                  </a:lnTo>
                  <a:lnTo>
                    <a:pt x="290" y="9172"/>
                  </a:lnTo>
                  <a:lnTo>
                    <a:pt x="348" y="7953"/>
                  </a:lnTo>
                  <a:lnTo>
                    <a:pt x="464" y="6734"/>
                  </a:lnTo>
                  <a:lnTo>
                    <a:pt x="639" y="5573"/>
                  </a:lnTo>
                  <a:lnTo>
                    <a:pt x="929" y="4470"/>
                  </a:lnTo>
                  <a:lnTo>
                    <a:pt x="1335" y="3309"/>
                  </a:lnTo>
                  <a:lnTo>
                    <a:pt x="1741" y="2206"/>
                  </a:lnTo>
                  <a:lnTo>
                    <a:pt x="2206" y="1103"/>
                  </a:lnTo>
                  <a:lnTo>
                    <a:pt x="2728" y="59"/>
                  </a:lnTo>
                  <a:lnTo>
                    <a:pt x="272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0"/>
            <p:cNvSpPr/>
            <p:nvPr/>
          </p:nvSpPr>
          <p:spPr>
            <a:xfrm>
              <a:off x="1940150" y="467400"/>
              <a:ext cx="294600" cy="171250"/>
            </a:xfrm>
            <a:custGeom>
              <a:rect b="b" l="l" r="r" t="t"/>
              <a:pathLst>
                <a:path extrusionOk="0" h="6850" w="11784">
                  <a:moveTo>
                    <a:pt x="11784" y="0"/>
                  </a:moveTo>
                  <a:lnTo>
                    <a:pt x="11610" y="291"/>
                  </a:lnTo>
                  <a:lnTo>
                    <a:pt x="11436" y="581"/>
                  </a:lnTo>
                  <a:lnTo>
                    <a:pt x="11320" y="929"/>
                  </a:lnTo>
                  <a:lnTo>
                    <a:pt x="11261" y="1277"/>
                  </a:lnTo>
                  <a:lnTo>
                    <a:pt x="10971" y="2613"/>
                  </a:lnTo>
                  <a:lnTo>
                    <a:pt x="10681" y="3948"/>
                  </a:lnTo>
                  <a:lnTo>
                    <a:pt x="10333" y="5225"/>
                  </a:lnTo>
                  <a:lnTo>
                    <a:pt x="10217" y="5515"/>
                  </a:lnTo>
                  <a:lnTo>
                    <a:pt x="10043" y="5805"/>
                  </a:lnTo>
                  <a:lnTo>
                    <a:pt x="9868" y="6037"/>
                  </a:lnTo>
                  <a:lnTo>
                    <a:pt x="9636" y="6270"/>
                  </a:lnTo>
                  <a:lnTo>
                    <a:pt x="9404" y="6386"/>
                  </a:lnTo>
                  <a:lnTo>
                    <a:pt x="8824" y="6386"/>
                  </a:lnTo>
                  <a:lnTo>
                    <a:pt x="8591" y="6270"/>
                  </a:lnTo>
                  <a:lnTo>
                    <a:pt x="8359" y="6037"/>
                  </a:lnTo>
                  <a:lnTo>
                    <a:pt x="8127" y="5863"/>
                  </a:lnTo>
                  <a:lnTo>
                    <a:pt x="7953" y="5573"/>
                  </a:lnTo>
                  <a:lnTo>
                    <a:pt x="7837" y="5283"/>
                  </a:lnTo>
                  <a:lnTo>
                    <a:pt x="7605" y="4702"/>
                  </a:lnTo>
                  <a:lnTo>
                    <a:pt x="7488" y="4064"/>
                  </a:lnTo>
                  <a:lnTo>
                    <a:pt x="7198" y="2496"/>
                  </a:lnTo>
                  <a:lnTo>
                    <a:pt x="6966" y="4064"/>
                  </a:lnTo>
                  <a:lnTo>
                    <a:pt x="6949" y="4122"/>
                  </a:lnTo>
                  <a:lnTo>
                    <a:pt x="6908" y="4122"/>
                  </a:lnTo>
                  <a:lnTo>
                    <a:pt x="6927" y="4199"/>
                  </a:lnTo>
                  <a:lnTo>
                    <a:pt x="6850" y="4470"/>
                  </a:lnTo>
                  <a:lnTo>
                    <a:pt x="6734" y="4876"/>
                  </a:lnTo>
                  <a:lnTo>
                    <a:pt x="6560" y="5225"/>
                  </a:lnTo>
                  <a:lnTo>
                    <a:pt x="6327" y="5573"/>
                  </a:lnTo>
                  <a:lnTo>
                    <a:pt x="6037" y="5863"/>
                  </a:lnTo>
                  <a:lnTo>
                    <a:pt x="5689" y="5979"/>
                  </a:lnTo>
                  <a:lnTo>
                    <a:pt x="5341" y="6037"/>
                  </a:lnTo>
                  <a:lnTo>
                    <a:pt x="4992" y="5921"/>
                  </a:lnTo>
                  <a:lnTo>
                    <a:pt x="4644" y="5689"/>
                  </a:lnTo>
                  <a:lnTo>
                    <a:pt x="4354" y="5399"/>
                  </a:lnTo>
                  <a:lnTo>
                    <a:pt x="4122" y="5051"/>
                  </a:lnTo>
                  <a:lnTo>
                    <a:pt x="3948" y="4702"/>
                  </a:lnTo>
                  <a:lnTo>
                    <a:pt x="3831" y="4238"/>
                  </a:lnTo>
                  <a:lnTo>
                    <a:pt x="3773" y="3832"/>
                  </a:lnTo>
                  <a:lnTo>
                    <a:pt x="3715" y="3425"/>
                  </a:lnTo>
                  <a:lnTo>
                    <a:pt x="3715" y="2961"/>
                  </a:lnTo>
                  <a:lnTo>
                    <a:pt x="3715" y="1626"/>
                  </a:lnTo>
                  <a:lnTo>
                    <a:pt x="3251" y="2903"/>
                  </a:lnTo>
                  <a:lnTo>
                    <a:pt x="3220" y="2964"/>
                  </a:lnTo>
                  <a:lnTo>
                    <a:pt x="3220" y="2964"/>
                  </a:lnTo>
                  <a:lnTo>
                    <a:pt x="3193" y="2961"/>
                  </a:lnTo>
                  <a:lnTo>
                    <a:pt x="3193" y="3019"/>
                  </a:lnTo>
                  <a:lnTo>
                    <a:pt x="3077" y="3251"/>
                  </a:lnTo>
                  <a:lnTo>
                    <a:pt x="2845" y="3599"/>
                  </a:lnTo>
                  <a:lnTo>
                    <a:pt x="2554" y="3890"/>
                  </a:lnTo>
                  <a:lnTo>
                    <a:pt x="2206" y="4064"/>
                  </a:lnTo>
                  <a:lnTo>
                    <a:pt x="1800" y="4180"/>
                  </a:lnTo>
                  <a:lnTo>
                    <a:pt x="1393" y="4122"/>
                  </a:lnTo>
                  <a:lnTo>
                    <a:pt x="1219" y="4122"/>
                  </a:lnTo>
                  <a:lnTo>
                    <a:pt x="1045" y="4006"/>
                  </a:lnTo>
                  <a:lnTo>
                    <a:pt x="871" y="3890"/>
                  </a:lnTo>
                  <a:lnTo>
                    <a:pt x="755" y="3715"/>
                  </a:lnTo>
                  <a:lnTo>
                    <a:pt x="523" y="3367"/>
                  </a:lnTo>
                  <a:lnTo>
                    <a:pt x="349" y="2961"/>
                  </a:lnTo>
                  <a:lnTo>
                    <a:pt x="233" y="2555"/>
                  </a:lnTo>
                  <a:lnTo>
                    <a:pt x="175" y="2148"/>
                  </a:lnTo>
                  <a:lnTo>
                    <a:pt x="116" y="1219"/>
                  </a:lnTo>
                  <a:lnTo>
                    <a:pt x="116" y="349"/>
                  </a:lnTo>
                  <a:lnTo>
                    <a:pt x="0" y="1219"/>
                  </a:lnTo>
                  <a:lnTo>
                    <a:pt x="0" y="2148"/>
                  </a:lnTo>
                  <a:lnTo>
                    <a:pt x="0" y="2613"/>
                  </a:lnTo>
                  <a:lnTo>
                    <a:pt x="116" y="3077"/>
                  </a:lnTo>
                  <a:lnTo>
                    <a:pt x="291" y="3483"/>
                  </a:lnTo>
                  <a:lnTo>
                    <a:pt x="465" y="3890"/>
                  </a:lnTo>
                  <a:lnTo>
                    <a:pt x="639" y="4122"/>
                  </a:lnTo>
                  <a:lnTo>
                    <a:pt x="813" y="4238"/>
                  </a:lnTo>
                  <a:lnTo>
                    <a:pt x="1045" y="4412"/>
                  </a:lnTo>
                  <a:lnTo>
                    <a:pt x="1277" y="4470"/>
                  </a:lnTo>
                  <a:lnTo>
                    <a:pt x="1800" y="4528"/>
                  </a:lnTo>
                  <a:lnTo>
                    <a:pt x="2264" y="4412"/>
                  </a:lnTo>
                  <a:lnTo>
                    <a:pt x="2729" y="4180"/>
                  </a:lnTo>
                  <a:lnTo>
                    <a:pt x="3135" y="3890"/>
                  </a:lnTo>
                  <a:lnTo>
                    <a:pt x="3230" y="3757"/>
                  </a:lnTo>
                  <a:lnTo>
                    <a:pt x="3251" y="3948"/>
                  </a:lnTo>
                  <a:lnTo>
                    <a:pt x="3367" y="4412"/>
                  </a:lnTo>
                  <a:lnTo>
                    <a:pt x="3483" y="4876"/>
                  </a:lnTo>
                  <a:lnTo>
                    <a:pt x="3657" y="5341"/>
                  </a:lnTo>
                  <a:lnTo>
                    <a:pt x="3948" y="5747"/>
                  </a:lnTo>
                  <a:lnTo>
                    <a:pt x="4296" y="6153"/>
                  </a:lnTo>
                  <a:lnTo>
                    <a:pt x="4760" y="6386"/>
                  </a:lnTo>
                  <a:lnTo>
                    <a:pt x="4992" y="6502"/>
                  </a:lnTo>
                  <a:lnTo>
                    <a:pt x="5283" y="6560"/>
                  </a:lnTo>
                  <a:lnTo>
                    <a:pt x="5805" y="6560"/>
                  </a:lnTo>
                  <a:lnTo>
                    <a:pt x="6095" y="6444"/>
                  </a:lnTo>
                  <a:lnTo>
                    <a:pt x="6327" y="6328"/>
                  </a:lnTo>
                  <a:lnTo>
                    <a:pt x="6560" y="6153"/>
                  </a:lnTo>
                  <a:lnTo>
                    <a:pt x="6734" y="5979"/>
                  </a:lnTo>
                  <a:lnTo>
                    <a:pt x="6966" y="5515"/>
                  </a:lnTo>
                  <a:lnTo>
                    <a:pt x="7198" y="5109"/>
                  </a:lnTo>
                  <a:lnTo>
                    <a:pt x="7200" y="5102"/>
                  </a:lnTo>
                  <a:lnTo>
                    <a:pt x="7372" y="5515"/>
                  </a:lnTo>
                  <a:lnTo>
                    <a:pt x="7546" y="5863"/>
                  </a:lnTo>
                  <a:lnTo>
                    <a:pt x="7779" y="6153"/>
                  </a:lnTo>
                  <a:lnTo>
                    <a:pt x="8011" y="6444"/>
                  </a:lnTo>
                  <a:lnTo>
                    <a:pt x="8301" y="6676"/>
                  </a:lnTo>
                  <a:lnTo>
                    <a:pt x="8707" y="6792"/>
                  </a:lnTo>
                  <a:lnTo>
                    <a:pt x="9114" y="6850"/>
                  </a:lnTo>
                  <a:lnTo>
                    <a:pt x="9520" y="6792"/>
                  </a:lnTo>
                  <a:lnTo>
                    <a:pt x="9868" y="6618"/>
                  </a:lnTo>
                  <a:lnTo>
                    <a:pt x="10159" y="6328"/>
                  </a:lnTo>
                  <a:lnTo>
                    <a:pt x="10333" y="6037"/>
                  </a:lnTo>
                  <a:lnTo>
                    <a:pt x="10507" y="5689"/>
                  </a:lnTo>
                  <a:lnTo>
                    <a:pt x="10681" y="5341"/>
                  </a:lnTo>
                  <a:lnTo>
                    <a:pt x="10971" y="4006"/>
                  </a:lnTo>
                  <a:lnTo>
                    <a:pt x="11203" y="2613"/>
                  </a:lnTo>
                  <a:lnTo>
                    <a:pt x="11378" y="1277"/>
                  </a:lnTo>
                  <a:lnTo>
                    <a:pt x="11552" y="581"/>
                  </a:lnTo>
                  <a:lnTo>
                    <a:pt x="1178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0"/>
            <p:cNvSpPr/>
            <p:nvPr/>
          </p:nvSpPr>
          <p:spPr>
            <a:xfrm>
              <a:off x="1838575" y="409350"/>
              <a:ext cx="265575" cy="288800"/>
            </a:xfrm>
            <a:custGeom>
              <a:rect b="b" l="l" r="r" t="t"/>
              <a:pathLst>
                <a:path extrusionOk="0" h="11552" w="10623">
                  <a:moveTo>
                    <a:pt x="3019" y="1"/>
                  </a:moveTo>
                  <a:lnTo>
                    <a:pt x="2148" y="59"/>
                  </a:lnTo>
                  <a:lnTo>
                    <a:pt x="1683" y="117"/>
                  </a:lnTo>
                  <a:lnTo>
                    <a:pt x="1219" y="291"/>
                  </a:lnTo>
                  <a:lnTo>
                    <a:pt x="929" y="465"/>
                  </a:lnTo>
                  <a:lnTo>
                    <a:pt x="639" y="755"/>
                  </a:lnTo>
                  <a:lnTo>
                    <a:pt x="406" y="1045"/>
                  </a:lnTo>
                  <a:lnTo>
                    <a:pt x="232" y="1336"/>
                  </a:lnTo>
                  <a:lnTo>
                    <a:pt x="116" y="1742"/>
                  </a:lnTo>
                  <a:lnTo>
                    <a:pt x="58" y="2148"/>
                  </a:lnTo>
                  <a:lnTo>
                    <a:pt x="0" y="2555"/>
                  </a:lnTo>
                  <a:lnTo>
                    <a:pt x="58" y="3019"/>
                  </a:lnTo>
                  <a:lnTo>
                    <a:pt x="174" y="4006"/>
                  </a:lnTo>
                  <a:lnTo>
                    <a:pt x="464" y="4993"/>
                  </a:lnTo>
                  <a:lnTo>
                    <a:pt x="813" y="6037"/>
                  </a:lnTo>
                  <a:lnTo>
                    <a:pt x="1277" y="7082"/>
                  </a:lnTo>
                  <a:lnTo>
                    <a:pt x="1741" y="8069"/>
                  </a:lnTo>
                  <a:lnTo>
                    <a:pt x="2670" y="9811"/>
                  </a:lnTo>
                  <a:lnTo>
                    <a:pt x="3367" y="11030"/>
                  </a:lnTo>
                  <a:lnTo>
                    <a:pt x="3657" y="11494"/>
                  </a:lnTo>
                  <a:lnTo>
                    <a:pt x="4121" y="11552"/>
                  </a:lnTo>
                  <a:lnTo>
                    <a:pt x="4528" y="11494"/>
                  </a:lnTo>
                  <a:lnTo>
                    <a:pt x="4992" y="11378"/>
                  </a:lnTo>
                  <a:lnTo>
                    <a:pt x="5398" y="11204"/>
                  </a:lnTo>
                  <a:lnTo>
                    <a:pt x="5747" y="11030"/>
                  </a:lnTo>
                  <a:lnTo>
                    <a:pt x="6095" y="10739"/>
                  </a:lnTo>
                  <a:lnTo>
                    <a:pt x="6385" y="10449"/>
                  </a:lnTo>
                  <a:lnTo>
                    <a:pt x="6675" y="10101"/>
                  </a:lnTo>
                  <a:lnTo>
                    <a:pt x="6966" y="9578"/>
                  </a:lnTo>
                  <a:lnTo>
                    <a:pt x="7140" y="9056"/>
                  </a:lnTo>
                  <a:lnTo>
                    <a:pt x="7198" y="8475"/>
                  </a:lnTo>
                  <a:lnTo>
                    <a:pt x="7198" y="7953"/>
                  </a:lnTo>
                  <a:lnTo>
                    <a:pt x="7140" y="7489"/>
                  </a:lnTo>
                  <a:lnTo>
                    <a:pt x="7024" y="6966"/>
                  </a:lnTo>
                  <a:lnTo>
                    <a:pt x="6908" y="6502"/>
                  </a:lnTo>
                  <a:lnTo>
                    <a:pt x="6675" y="6037"/>
                  </a:lnTo>
                  <a:lnTo>
                    <a:pt x="6269" y="5225"/>
                  </a:lnTo>
                  <a:lnTo>
                    <a:pt x="5863" y="4586"/>
                  </a:lnTo>
                  <a:lnTo>
                    <a:pt x="5456" y="4006"/>
                  </a:lnTo>
                  <a:lnTo>
                    <a:pt x="6211" y="4122"/>
                  </a:lnTo>
                  <a:lnTo>
                    <a:pt x="7024" y="4122"/>
                  </a:lnTo>
                  <a:lnTo>
                    <a:pt x="7894" y="4064"/>
                  </a:lnTo>
                  <a:lnTo>
                    <a:pt x="8649" y="3948"/>
                  </a:lnTo>
                  <a:lnTo>
                    <a:pt x="9404" y="3774"/>
                  </a:lnTo>
                  <a:lnTo>
                    <a:pt x="9694" y="3599"/>
                  </a:lnTo>
                  <a:lnTo>
                    <a:pt x="9984" y="3425"/>
                  </a:lnTo>
                  <a:lnTo>
                    <a:pt x="10216" y="3193"/>
                  </a:lnTo>
                  <a:lnTo>
                    <a:pt x="10449" y="2961"/>
                  </a:lnTo>
                  <a:lnTo>
                    <a:pt x="10565" y="2671"/>
                  </a:lnTo>
                  <a:lnTo>
                    <a:pt x="10623" y="2380"/>
                  </a:lnTo>
                  <a:lnTo>
                    <a:pt x="10623" y="2206"/>
                  </a:lnTo>
                  <a:lnTo>
                    <a:pt x="10565" y="2090"/>
                  </a:lnTo>
                  <a:lnTo>
                    <a:pt x="10390" y="1858"/>
                  </a:lnTo>
                  <a:lnTo>
                    <a:pt x="10042" y="1626"/>
                  </a:lnTo>
                  <a:lnTo>
                    <a:pt x="9636" y="1394"/>
                  </a:lnTo>
                  <a:lnTo>
                    <a:pt x="9113" y="1161"/>
                  </a:lnTo>
                  <a:lnTo>
                    <a:pt x="8475" y="929"/>
                  </a:lnTo>
                  <a:lnTo>
                    <a:pt x="7082" y="581"/>
                  </a:lnTo>
                  <a:lnTo>
                    <a:pt x="5631" y="291"/>
                  </a:lnTo>
                  <a:lnTo>
                    <a:pt x="4179" y="117"/>
                  </a:lnTo>
                  <a:lnTo>
                    <a:pt x="3019"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0"/>
            <p:cNvSpPr/>
            <p:nvPr/>
          </p:nvSpPr>
          <p:spPr>
            <a:xfrm>
              <a:off x="1880650" y="407900"/>
              <a:ext cx="230750" cy="238025"/>
            </a:xfrm>
            <a:custGeom>
              <a:rect b="b" l="l" r="r" t="t"/>
              <a:pathLst>
                <a:path extrusionOk="0" h="9521" w="9230">
                  <a:moveTo>
                    <a:pt x="987" y="1"/>
                  </a:moveTo>
                  <a:lnTo>
                    <a:pt x="465" y="59"/>
                  </a:lnTo>
                  <a:lnTo>
                    <a:pt x="0" y="175"/>
                  </a:lnTo>
                  <a:lnTo>
                    <a:pt x="987" y="175"/>
                  </a:lnTo>
                  <a:lnTo>
                    <a:pt x="1916" y="233"/>
                  </a:lnTo>
                  <a:lnTo>
                    <a:pt x="2903" y="349"/>
                  </a:lnTo>
                  <a:lnTo>
                    <a:pt x="3832" y="523"/>
                  </a:lnTo>
                  <a:lnTo>
                    <a:pt x="4760" y="755"/>
                  </a:lnTo>
                  <a:lnTo>
                    <a:pt x="5747" y="987"/>
                  </a:lnTo>
                  <a:lnTo>
                    <a:pt x="6676" y="1278"/>
                  </a:lnTo>
                  <a:lnTo>
                    <a:pt x="7547" y="1568"/>
                  </a:lnTo>
                  <a:lnTo>
                    <a:pt x="8011" y="1742"/>
                  </a:lnTo>
                  <a:lnTo>
                    <a:pt x="8359" y="1974"/>
                  </a:lnTo>
                  <a:lnTo>
                    <a:pt x="8475" y="2090"/>
                  </a:lnTo>
                  <a:lnTo>
                    <a:pt x="8591" y="2206"/>
                  </a:lnTo>
                  <a:lnTo>
                    <a:pt x="8649" y="2380"/>
                  </a:lnTo>
                  <a:lnTo>
                    <a:pt x="8649" y="2555"/>
                  </a:lnTo>
                  <a:lnTo>
                    <a:pt x="8649" y="2729"/>
                  </a:lnTo>
                  <a:lnTo>
                    <a:pt x="8533" y="2903"/>
                  </a:lnTo>
                  <a:lnTo>
                    <a:pt x="8301" y="3251"/>
                  </a:lnTo>
                  <a:lnTo>
                    <a:pt x="7953" y="3483"/>
                  </a:lnTo>
                  <a:lnTo>
                    <a:pt x="7547" y="3657"/>
                  </a:lnTo>
                  <a:lnTo>
                    <a:pt x="7082" y="3774"/>
                  </a:lnTo>
                  <a:lnTo>
                    <a:pt x="6618" y="3890"/>
                  </a:lnTo>
                  <a:lnTo>
                    <a:pt x="6153" y="3948"/>
                  </a:lnTo>
                  <a:lnTo>
                    <a:pt x="4760" y="3948"/>
                  </a:lnTo>
                  <a:lnTo>
                    <a:pt x="3773" y="3890"/>
                  </a:lnTo>
                  <a:lnTo>
                    <a:pt x="3193" y="3832"/>
                  </a:lnTo>
                  <a:lnTo>
                    <a:pt x="3599" y="4296"/>
                  </a:lnTo>
                  <a:lnTo>
                    <a:pt x="4064" y="4818"/>
                  </a:lnTo>
                  <a:lnTo>
                    <a:pt x="4470" y="5399"/>
                  </a:lnTo>
                  <a:lnTo>
                    <a:pt x="4818" y="6037"/>
                  </a:lnTo>
                  <a:lnTo>
                    <a:pt x="5109" y="6676"/>
                  </a:lnTo>
                  <a:lnTo>
                    <a:pt x="5283" y="7372"/>
                  </a:lnTo>
                  <a:lnTo>
                    <a:pt x="5399" y="8069"/>
                  </a:lnTo>
                  <a:lnTo>
                    <a:pt x="5399" y="8766"/>
                  </a:lnTo>
                  <a:lnTo>
                    <a:pt x="5283" y="9520"/>
                  </a:lnTo>
                  <a:lnTo>
                    <a:pt x="5399" y="9172"/>
                  </a:lnTo>
                  <a:lnTo>
                    <a:pt x="5515" y="8824"/>
                  </a:lnTo>
                  <a:lnTo>
                    <a:pt x="5573" y="8417"/>
                  </a:lnTo>
                  <a:lnTo>
                    <a:pt x="5573" y="8069"/>
                  </a:lnTo>
                  <a:lnTo>
                    <a:pt x="5515" y="7314"/>
                  </a:lnTo>
                  <a:lnTo>
                    <a:pt x="5399" y="6560"/>
                  </a:lnTo>
                  <a:lnTo>
                    <a:pt x="5109" y="5863"/>
                  </a:lnTo>
                  <a:lnTo>
                    <a:pt x="4760" y="5225"/>
                  </a:lnTo>
                  <a:lnTo>
                    <a:pt x="4412" y="4528"/>
                  </a:lnTo>
                  <a:lnTo>
                    <a:pt x="4273" y="4355"/>
                  </a:lnTo>
                  <a:lnTo>
                    <a:pt x="4273" y="4355"/>
                  </a:lnTo>
                  <a:lnTo>
                    <a:pt x="4760" y="4412"/>
                  </a:lnTo>
                  <a:lnTo>
                    <a:pt x="5747" y="4470"/>
                  </a:lnTo>
                  <a:lnTo>
                    <a:pt x="6270" y="4412"/>
                  </a:lnTo>
                  <a:lnTo>
                    <a:pt x="6734" y="4354"/>
                  </a:lnTo>
                  <a:lnTo>
                    <a:pt x="7256" y="4296"/>
                  </a:lnTo>
                  <a:lnTo>
                    <a:pt x="7721" y="4122"/>
                  </a:lnTo>
                  <a:lnTo>
                    <a:pt x="8243" y="3890"/>
                  </a:lnTo>
                  <a:lnTo>
                    <a:pt x="8649" y="3599"/>
                  </a:lnTo>
                  <a:lnTo>
                    <a:pt x="8882" y="3425"/>
                  </a:lnTo>
                  <a:lnTo>
                    <a:pt x="9056" y="3135"/>
                  </a:lnTo>
                  <a:lnTo>
                    <a:pt x="9172" y="2903"/>
                  </a:lnTo>
                  <a:lnTo>
                    <a:pt x="9230" y="2613"/>
                  </a:lnTo>
                  <a:lnTo>
                    <a:pt x="9230" y="2264"/>
                  </a:lnTo>
                  <a:lnTo>
                    <a:pt x="9114" y="1974"/>
                  </a:lnTo>
                  <a:lnTo>
                    <a:pt x="8940" y="1742"/>
                  </a:lnTo>
                  <a:lnTo>
                    <a:pt x="8707" y="1510"/>
                  </a:lnTo>
                  <a:lnTo>
                    <a:pt x="8243" y="1278"/>
                  </a:lnTo>
                  <a:lnTo>
                    <a:pt x="7779" y="1045"/>
                  </a:lnTo>
                  <a:lnTo>
                    <a:pt x="6850" y="755"/>
                  </a:lnTo>
                  <a:lnTo>
                    <a:pt x="5863" y="523"/>
                  </a:lnTo>
                  <a:lnTo>
                    <a:pt x="4876" y="349"/>
                  </a:lnTo>
                  <a:lnTo>
                    <a:pt x="3948" y="175"/>
                  </a:lnTo>
                  <a:lnTo>
                    <a:pt x="2961" y="59"/>
                  </a:lnTo>
                  <a:lnTo>
                    <a:pt x="197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0"/>
            <p:cNvSpPr/>
            <p:nvPr/>
          </p:nvSpPr>
          <p:spPr>
            <a:xfrm>
              <a:off x="1165225" y="788100"/>
              <a:ext cx="1143550" cy="551475"/>
            </a:xfrm>
            <a:custGeom>
              <a:rect b="b" l="l" r="r" t="t"/>
              <a:pathLst>
                <a:path extrusionOk="0" h="22059" w="45742">
                  <a:moveTo>
                    <a:pt x="28385" y="1"/>
                  </a:moveTo>
                  <a:lnTo>
                    <a:pt x="28095" y="1046"/>
                  </a:lnTo>
                  <a:lnTo>
                    <a:pt x="27340" y="3251"/>
                  </a:lnTo>
                  <a:lnTo>
                    <a:pt x="26934" y="4470"/>
                  </a:lnTo>
                  <a:lnTo>
                    <a:pt x="26528" y="5631"/>
                  </a:lnTo>
                  <a:lnTo>
                    <a:pt x="26121" y="6502"/>
                  </a:lnTo>
                  <a:lnTo>
                    <a:pt x="25947" y="6792"/>
                  </a:lnTo>
                  <a:lnTo>
                    <a:pt x="25773" y="6967"/>
                  </a:lnTo>
                  <a:lnTo>
                    <a:pt x="25483" y="7083"/>
                  </a:lnTo>
                  <a:lnTo>
                    <a:pt x="25019" y="7141"/>
                  </a:lnTo>
                  <a:lnTo>
                    <a:pt x="23393" y="7257"/>
                  </a:lnTo>
                  <a:lnTo>
                    <a:pt x="21129" y="7373"/>
                  </a:lnTo>
                  <a:lnTo>
                    <a:pt x="18401" y="7373"/>
                  </a:lnTo>
                  <a:lnTo>
                    <a:pt x="15325" y="7315"/>
                  </a:lnTo>
                  <a:lnTo>
                    <a:pt x="12132" y="7199"/>
                  </a:lnTo>
                  <a:lnTo>
                    <a:pt x="5979" y="6967"/>
                  </a:lnTo>
                  <a:lnTo>
                    <a:pt x="4644" y="6967"/>
                  </a:lnTo>
                  <a:lnTo>
                    <a:pt x="3483" y="7025"/>
                  </a:lnTo>
                  <a:lnTo>
                    <a:pt x="2496" y="7199"/>
                  </a:lnTo>
                  <a:lnTo>
                    <a:pt x="1626" y="7489"/>
                  </a:lnTo>
                  <a:lnTo>
                    <a:pt x="1277" y="7663"/>
                  </a:lnTo>
                  <a:lnTo>
                    <a:pt x="987" y="7837"/>
                  </a:lnTo>
                  <a:lnTo>
                    <a:pt x="755" y="8069"/>
                  </a:lnTo>
                  <a:lnTo>
                    <a:pt x="523" y="8302"/>
                  </a:lnTo>
                  <a:lnTo>
                    <a:pt x="349" y="8534"/>
                  </a:lnTo>
                  <a:lnTo>
                    <a:pt x="174" y="8766"/>
                  </a:lnTo>
                  <a:lnTo>
                    <a:pt x="116" y="9056"/>
                  </a:lnTo>
                  <a:lnTo>
                    <a:pt x="58" y="9346"/>
                  </a:lnTo>
                  <a:lnTo>
                    <a:pt x="0" y="9695"/>
                  </a:lnTo>
                  <a:lnTo>
                    <a:pt x="58" y="9985"/>
                  </a:lnTo>
                  <a:lnTo>
                    <a:pt x="116" y="10333"/>
                  </a:lnTo>
                  <a:lnTo>
                    <a:pt x="232" y="10682"/>
                  </a:lnTo>
                  <a:lnTo>
                    <a:pt x="581" y="11436"/>
                  </a:lnTo>
                  <a:lnTo>
                    <a:pt x="1103" y="12191"/>
                  </a:lnTo>
                  <a:lnTo>
                    <a:pt x="1742" y="13003"/>
                  </a:lnTo>
                  <a:lnTo>
                    <a:pt x="2612" y="13816"/>
                  </a:lnTo>
                  <a:lnTo>
                    <a:pt x="3599" y="14687"/>
                  </a:lnTo>
                  <a:lnTo>
                    <a:pt x="4760" y="15499"/>
                  </a:lnTo>
                  <a:lnTo>
                    <a:pt x="6095" y="16370"/>
                  </a:lnTo>
                  <a:lnTo>
                    <a:pt x="7546" y="17183"/>
                  </a:lnTo>
                  <a:lnTo>
                    <a:pt x="9172" y="17937"/>
                  </a:lnTo>
                  <a:lnTo>
                    <a:pt x="10913" y="18692"/>
                  </a:lnTo>
                  <a:lnTo>
                    <a:pt x="12713" y="19331"/>
                  </a:lnTo>
                  <a:lnTo>
                    <a:pt x="14628" y="19969"/>
                  </a:lnTo>
                  <a:lnTo>
                    <a:pt x="16544" y="20491"/>
                  </a:lnTo>
                  <a:lnTo>
                    <a:pt x="18575" y="20956"/>
                  </a:lnTo>
                  <a:lnTo>
                    <a:pt x="20549" y="21362"/>
                  </a:lnTo>
                  <a:lnTo>
                    <a:pt x="22522" y="21710"/>
                  </a:lnTo>
                  <a:lnTo>
                    <a:pt x="24438" y="21885"/>
                  </a:lnTo>
                  <a:lnTo>
                    <a:pt x="26354" y="22059"/>
                  </a:lnTo>
                  <a:lnTo>
                    <a:pt x="28211" y="22059"/>
                  </a:lnTo>
                  <a:lnTo>
                    <a:pt x="29953" y="22001"/>
                  </a:lnTo>
                  <a:lnTo>
                    <a:pt x="31578" y="21769"/>
                  </a:lnTo>
                  <a:lnTo>
                    <a:pt x="32332" y="21652"/>
                  </a:lnTo>
                  <a:lnTo>
                    <a:pt x="33029" y="21478"/>
                  </a:lnTo>
                  <a:lnTo>
                    <a:pt x="33784" y="21246"/>
                  </a:lnTo>
                  <a:lnTo>
                    <a:pt x="34422" y="20898"/>
                  </a:lnTo>
                  <a:lnTo>
                    <a:pt x="35119" y="20491"/>
                  </a:lnTo>
                  <a:lnTo>
                    <a:pt x="35757" y="20027"/>
                  </a:lnTo>
                  <a:lnTo>
                    <a:pt x="36396" y="19447"/>
                  </a:lnTo>
                  <a:lnTo>
                    <a:pt x="37034" y="18866"/>
                  </a:lnTo>
                  <a:lnTo>
                    <a:pt x="37673" y="18170"/>
                  </a:lnTo>
                  <a:lnTo>
                    <a:pt x="38253" y="17473"/>
                  </a:lnTo>
                  <a:lnTo>
                    <a:pt x="38834" y="16660"/>
                  </a:lnTo>
                  <a:lnTo>
                    <a:pt x="39356" y="15848"/>
                  </a:lnTo>
                  <a:lnTo>
                    <a:pt x="40401" y="14164"/>
                  </a:lnTo>
                  <a:lnTo>
                    <a:pt x="41330" y="12365"/>
                  </a:lnTo>
                  <a:lnTo>
                    <a:pt x="42258" y="10565"/>
                  </a:lnTo>
                  <a:lnTo>
                    <a:pt x="43013" y="8766"/>
                  </a:lnTo>
                  <a:lnTo>
                    <a:pt x="43710" y="7083"/>
                  </a:lnTo>
                  <a:lnTo>
                    <a:pt x="44290" y="5457"/>
                  </a:lnTo>
                  <a:lnTo>
                    <a:pt x="44813" y="4064"/>
                  </a:lnTo>
                  <a:lnTo>
                    <a:pt x="45509" y="1974"/>
                  </a:lnTo>
                  <a:lnTo>
                    <a:pt x="45741" y="1162"/>
                  </a:lnTo>
                  <a:lnTo>
                    <a:pt x="28385"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0"/>
            <p:cNvSpPr/>
            <p:nvPr/>
          </p:nvSpPr>
          <p:spPr>
            <a:xfrm>
              <a:off x="1166675" y="788100"/>
              <a:ext cx="1142100" cy="548575"/>
            </a:xfrm>
            <a:custGeom>
              <a:rect b="b" l="l" r="r" t="t"/>
              <a:pathLst>
                <a:path extrusionOk="0" h="21943" w="45684">
                  <a:moveTo>
                    <a:pt x="28269" y="1"/>
                  </a:moveTo>
                  <a:lnTo>
                    <a:pt x="28153" y="407"/>
                  </a:lnTo>
                  <a:lnTo>
                    <a:pt x="28153" y="523"/>
                  </a:lnTo>
                  <a:lnTo>
                    <a:pt x="27979" y="930"/>
                  </a:lnTo>
                  <a:lnTo>
                    <a:pt x="27921" y="1104"/>
                  </a:lnTo>
                  <a:lnTo>
                    <a:pt x="27921" y="1220"/>
                  </a:lnTo>
                  <a:lnTo>
                    <a:pt x="27689" y="1974"/>
                  </a:lnTo>
                  <a:lnTo>
                    <a:pt x="27631" y="2091"/>
                  </a:lnTo>
                  <a:lnTo>
                    <a:pt x="27573" y="2265"/>
                  </a:lnTo>
                  <a:lnTo>
                    <a:pt x="27108" y="3716"/>
                  </a:lnTo>
                  <a:lnTo>
                    <a:pt x="27108" y="3832"/>
                  </a:lnTo>
                  <a:lnTo>
                    <a:pt x="26586" y="5283"/>
                  </a:lnTo>
                  <a:lnTo>
                    <a:pt x="26470" y="5515"/>
                  </a:lnTo>
                  <a:lnTo>
                    <a:pt x="26470" y="5573"/>
                  </a:lnTo>
                  <a:lnTo>
                    <a:pt x="26238" y="6154"/>
                  </a:lnTo>
                  <a:lnTo>
                    <a:pt x="26005" y="6560"/>
                  </a:lnTo>
                  <a:lnTo>
                    <a:pt x="25715" y="6908"/>
                  </a:lnTo>
                  <a:lnTo>
                    <a:pt x="25483" y="7025"/>
                  </a:lnTo>
                  <a:lnTo>
                    <a:pt x="25077" y="7141"/>
                  </a:lnTo>
                  <a:lnTo>
                    <a:pt x="24670" y="7141"/>
                  </a:lnTo>
                  <a:lnTo>
                    <a:pt x="23974" y="7257"/>
                  </a:lnTo>
                  <a:lnTo>
                    <a:pt x="22929" y="7257"/>
                  </a:lnTo>
                  <a:lnTo>
                    <a:pt x="22174" y="7315"/>
                  </a:lnTo>
                  <a:lnTo>
                    <a:pt x="16312" y="7315"/>
                  </a:lnTo>
                  <a:lnTo>
                    <a:pt x="14802" y="7257"/>
                  </a:lnTo>
                  <a:lnTo>
                    <a:pt x="13003" y="7257"/>
                  </a:lnTo>
                  <a:lnTo>
                    <a:pt x="11494" y="7199"/>
                  </a:lnTo>
                  <a:lnTo>
                    <a:pt x="11436" y="7199"/>
                  </a:lnTo>
                  <a:lnTo>
                    <a:pt x="9926" y="7141"/>
                  </a:lnTo>
                  <a:lnTo>
                    <a:pt x="9694" y="7141"/>
                  </a:lnTo>
                  <a:lnTo>
                    <a:pt x="8185" y="7083"/>
                  </a:lnTo>
                  <a:lnTo>
                    <a:pt x="8127" y="7083"/>
                  </a:lnTo>
                  <a:lnTo>
                    <a:pt x="7372" y="7025"/>
                  </a:lnTo>
                  <a:lnTo>
                    <a:pt x="4064" y="7025"/>
                  </a:lnTo>
                  <a:lnTo>
                    <a:pt x="3367" y="7083"/>
                  </a:lnTo>
                  <a:lnTo>
                    <a:pt x="3077" y="7083"/>
                  </a:lnTo>
                  <a:lnTo>
                    <a:pt x="2728" y="7141"/>
                  </a:lnTo>
                  <a:lnTo>
                    <a:pt x="2148" y="7315"/>
                  </a:lnTo>
                  <a:lnTo>
                    <a:pt x="1568" y="7489"/>
                  </a:lnTo>
                  <a:lnTo>
                    <a:pt x="1510" y="7547"/>
                  </a:lnTo>
                  <a:lnTo>
                    <a:pt x="1103" y="7721"/>
                  </a:lnTo>
                  <a:lnTo>
                    <a:pt x="813" y="7953"/>
                  </a:lnTo>
                  <a:lnTo>
                    <a:pt x="465" y="8302"/>
                  </a:lnTo>
                  <a:lnTo>
                    <a:pt x="232" y="8650"/>
                  </a:lnTo>
                  <a:lnTo>
                    <a:pt x="116" y="8882"/>
                  </a:lnTo>
                  <a:lnTo>
                    <a:pt x="0" y="9230"/>
                  </a:lnTo>
                  <a:lnTo>
                    <a:pt x="0" y="9637"/>
                  </a:lnTo>
                  <a:lnTo>
                    <a:pt x="0" y="10101"/>
                  </a:lnTo>
                  <a:lnTo>
                    <a:pt x="116" y="10391"/>
                  </a:lnTo>
                  <a:lnTo>
                    <a:pt x="116" y="10449"/>
                  </a:lnTo>
                  <a:lnTo>
                    <a:pt x="407" y="11262"/>
                  </a:lnTo>
                  <a:lnTo>
                    <a:pt x="871" y="11959"/>
                  </a:lnTo>
                  <a:lnTo>
                    <a:pt x="1045" y="12249"/>
                  </a:lnTo>
                  <a:lnTo>
                    <a:pt x="1510" y="12771"/>
                  </a:lnTo>
                  <a:lnTo>
                    <a:pt x="1626" y="12887"/>
                  </a:lnTo>
                  <a:lnTo>
                    <a:pt x="2438" y="13700"/>
                  </a:lnTo>
                  <a:lnTo>
                    <a:pt x="2496" y="13816"/>
                  </a:lnTo>
                  <a:lnTo>
                    <a:pt x="3077" y="14280"/>
                  </a:lnTo>
                  <a:lnTo>
                    <a:pt x="3367" y="14513"/>
                  </a:lnTo>
                  <a:lnTo>
                    <a:pt x="4354" y="15267"/>
                  </a:lnTo>
                  <a:lnTo>
                    <a:pt x="4702" y="15557"/>
                  </a:lnTo>
                  <a:lnTo>
                    <a:pt x="4818" y="15616"/>
                  </a:lnTo>
                  <a:lnTo>
                    <a:pt x="4876" y="15674"/>
                  </a:lnTo>
                  <a:lnTo>
                    <a:pt x="6385" y="16602"/>
                  </a:lnTo>
                  <a:lnTo>
                    <a:pt x="6618" y="16718"/>
                  </a:lnTo>
                  <a:lnTo>
                    <a:pt x="7140" y="17009"/>
                  </a:lnTo>
                  <a:lnTo>
                    <a:pt x="7314" y="17067"/>
                  </a:lnTo>
                  <a:lnTo>
                    <a:pt x="8127" y="17473"/>
                  </a:lnTo>
                  <a:lnTo>
                    <a:pt x="8185" y="17531"/>
                  </a:lnTo>
                  <a:lnTo>
                    <a:pt x="9636" y="18170"/>
                  </a:lnTo>
                  <a:lnTo>
                    <a:pt x="9926" y="18344"/>
                  </a:lnTo>
                  <a:lnTo>
                    <a:pt x="10565" y="18576"/>
                  </a:lnTo>
                  <a:lnTo>
                    <a:pt x="11261" y="18866"/>
                  </a:lnTo>
                  <a:lnTo>
                    <a:pt x="11436" y="18924"/>
                  </a:lnTo>
                  <a:lnTo>
                    <a:pt x="11552" y="18924"/>
                  </a:lnTo>
                  <a:lnTo>
                    <a:pt x="13003" y="19447"/>
                  </a:lnTo>
                  <a:lnTo>
                    <a:pt x="13293" y="19505"/>
                  </a:lnTo>
                  <a:lnTo>
                    <a:pt x="14744" y="19969"/>
                  </a:lnTo>
                  <a:lnTo>
                    <a:pt x="14860" y="19969"/>
                  </a:lnTo>
                  <a:lnTo>
                    <a:pt x="15789" y="20259"/>
                  </a:lnTo>
                  <a:lnTo>
                    <a:pt x="16137" y="20375"/>
                  </a:lnTo>
                  <a:lnTo>
                    <a:pt x="16312" y="20375"/>
                  </a:lnTo>
                  <a:lnTo>
                    <a:pt x="16602" y="20491"/>
                  </a:lnTo>
                  <a:lnTo>
                    <a:pt x="18053" y="20840"/>
                  </a:lnTo>
                  <a:lnTo>
                    <a:pt x="18169" y="20840"/>
                  </a:lnTo>
                  <a:lnTo>
                    <a:pt x="19620" y="21130"/>
                  </a:lnTo>
                  <a:lnTo>
                    <a:pt x="19910" y="21188"/>
                  </a:lnTo>
                  <a:lnTo>
                    <a:pt x="21362" y="21478"/>
                  </a:lnTo>
                  <a:lnTo>
                    <a:pt x="21478" y="21478"/>
                  </a:lnTo>
                  <a:lnTo>
                    <a:pt x="22929" y="21652"/>
                  </a:lnTo>
                  <a:lnTo>
                    <a:pt x="23045" y="21710"/>
                  </a:lnTo>
                  <a:lnTo>
                    <a:pt x="23219" y="21710"/>
                  </a:lnTo>
                  <a:lnTo>
                    <a:pt x="23858" y="21769"/>
                  </a:lnTo>
                  <a:lnTo>
                    <a:pt x="24670" y="21885"/>
                  </a:lnTo>
                  <a:lnTo>
                    <a:pt x="24728" y="21885"/>
                  </a:lnTo>
                  <a:lnTo>
                    <a:pt x="25483" y="21943"/>
                  </a:lnTo>
                  <a:lnTo>
                    <a:pt x="28095" y="21943"/>
                  </a:lnTo>
                  <a:lnTo>
                    <a:pt x="29546" y="21885"/>
                  </a:lnTo>
                  <a:lnTo>
                    <a:pt x="29836" y="21885"/>
                  </a:lnTo>
                  <a:lnTo>
                    <a:pt x="30997" y="21769"/>
                  </a:lnTo>
                  <a:lnTo>
                    <a:pt x="31288" y="21710"/>
                  </a:lnTo>
                  <a:lnTo>
                    <a:pt x="31346" y="21710"/>
                  </a:lnTo>
                  <a:lnTo>
                    <a:pt x="32100" y="21594"/>
                  </a:lnTo>
                  <a:lnTo>
                    <a:pt x="32855" y="21420"/>
                  </a:lnTo>
                  <a:lnTo>
                    <a:pt x="33029" y="21420"/>
                  </a:lnTo>
                  <a:lnTo>
                    <a:pt x="33145" y="21362"/>
                  </a:lnTo>
                  <a:lnTo>
                    <a:pt x="33900" y="21072"/>
                  </a:lnTo>
                  <a:lnTo>
                    <a:pt x="34596" y="20724"/>
                  </a:lnTo>
                  <a:lnTo>
                    <a:pt x="34654" y="20666"/>
                  </a:lnTo>
                  <a:lnTo>
                    <a:pt x="35235" y="20317"/>
                  </a:lnTo>
                  <a:lnTo>
                    <a:pt x="35351" y="20259"/>
                  </a:lnTo>
                  <a:lnTo>
                    <a:pt x="36164" y="19621"/>
                  </a:lnTo>
                  <a:lnTo>
                    <a:pt x="36454" y="19331"/>
                  </a:lnTo>
                  <a:lnTo>
                    <a:pt x="37034" y="18750"/>
                  </a:lnTo>
                  <a:lnTo>
                    <a:pt x="37266" y="18460"/>
                  </a:lnTo>
                  <a:lnTo>
                    <a:pt x="37905" y="17763"/>
                  </a:lnTo>
                  <a:lnTo>
                    <a:pt x="38021" y="17647"/>
                  </a:lnTo>
                  <a:lnTo>
                    <a:pt x="38485" y="17009"/>
                  </a:lnTo>
                  <a:lnTo>
                    <a:pt x="38544" y="16951"/>
                  </a:lnTo>
                  <a:lnTo>
                    <a:pt x="39472" y="15616"/>
                  </a:lnTo>
                  <a:lnTo>
                    <a:pt x="39530" y="15499"/>
                  </a:lnTo>
                  <a:lnTo>
                    <a:pt x="39763" y="15209"/>
                  </a:lnTo>
                  <a:lnTo>
                    <a:pt x="40575" y="13758"/>
                  </a:lnTo>
                  <a:lnTo>
                    <a:pt x="40633" y="13642"/>
                  </a:lnTo>
                  <a:lnTo>
                    <a:pt x="41214" y="12597"/>
                  </a:lnTo>
                  <a:lnTo>
                    <a:pt x="41272" y="12539"/>
                  </a:lnTo>
                  <a:lnTo>
                    <a:pt x="41272" y="12423"/>
                  </a:lnTo>
                  <a:lnTo>
                    <a:pt x="41388" y="12191"/>
                  </a:lnTo>
                  <a:lnTo>
                    <a:pt x="41562" y="11901"/>
                  </a:lnTo>
                  <a:lnTo>
                    <a:pt x="42259" y="10449"/>
                  </a:lnTo>
                  <a:lnTo>
                    <a:pt x="42317" y="10333"/>
                  </a:lnTo>
                  <a:lnTo>
                    <a:pt x="42781" y="9288"/>
                  </a:lnTo>
                  <a:lnTo>
                    <a:pt x="42955" y="8882"/>
                  </a:lnTo>
                  <a:lnTo>
                    <a:pt x="43013" y="8650"/>
                  </a:lnTo>
                  <a:lnTo>
                    <a:pt x="43652" y="7141"/>
                  </a:lnTo>
                  <a:lnTo>
                    <a:pt x="43652" y="7083"/>
                  </a:lnTo>
                  <a:lnTo>
                    <a:pt x="44232" y="5631"/>
                  </a:lnTo>
                  <a:lnTo>
                    <a:pt x="44348" y="5341"/>
                  </a:lnTo>
                  <a:lnTo>
                    <a:pt x="44522" y="4819"/>
                  </a:lnTo>
                  <a:lnTo>
                    <a:pt x="44580" y="4645"/>
                  </a:lnTo>
                  <a:lnTo>
                    <a:pt x="44813" y="3832"/>
                  </a:lnTo>
                  <a:lnTo>
                    <a:pt x="44813" y="3774"/>
                  </a:lnTo>
                  <a:lnTo>
                    <a:pt x="45335" y="2323"/>
                  </a:lnTo>
                  <a:lnTo>
                    <a:pt x="45393" y="2032"/>
                  </a:lnTo>
                  <a:lnTo>
                    <a:pt x="45683" y="1162"/>
                  </a:lnTo>
                  <a:lnTo>
                    <a:pt x="44580" y="988"/>
                  </a:lnTo>
                  <a:lnTo>
                    <a:pt x="44522" y="988"/>
                  </a:lnTo>
                  <a:lnTo>
                    <a:pt x="43013" y="872"/>
                  </a:lnTo>
                  <a:lnTo>
                    <a:pt x="42723" y="872"/>
                  </a:lnTo>
                  <a:lnTo>
                    <a:pt x="41272" y="814"/>
                  </a:lnTo>
                  <a:lnTo>
                    <a:pt x="41214" y="814"/>
                  </a:lnTo>
                  <a:lnTo>
                    <a:pt x="39704" y="697"/>
                  </a:lnTo>
                  <a:lnTo>
                    <a:pt x="39414" y="697"/>
                  </a:lnTo>
                  <a:lnTo>
                    <a:pt x="37963" y="581"/>
                  </a:lnTo>
                  <a:lnTo>
                    <a:pt x="37905" y="581"/>
                  </a:lnTo>
                  <a:lnTo>
                    <a:pt x="36396" y="523"/>
                  </a:lnTo>
                  <a:lnTo>
                    <a:pt x="36106" y="523"/>
                  </a:lnTo>
                  <a:lnTo>
                    <a:pt x="35061" y="407"/>
                  </a:lnTo>
                  <a:lnTo>
                    <a:pt x="34596" y="407"/>
                  </a:lnTo>
                  <a:lnTo>
                    <a:pt x="33087" y="349"/>
                  </a:lnTo>
                  <a:lnTo>
                    <a:pt x="32855" y="349"/>
                  </a:lnTo>
                  <a:lnTo>
                    <a:pt x="31288" y="175"/>
                  </a:lnTo>
                  <a:lnTo>
                    <a:pt x="31172" y="175"/>
                  </a:lnTo>
                  <a:lnTo>
                    <a:pt x="29720" y="59"/>
                  </a:lnTo>
                  <a:lnTo>
                    <a:pt x="29430" y="59"/>
                  </a:lnTo>
                  <a:lnTo>
                    <a:pt x="28269"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0"/>
            <p:cNvSpPr/>
            <p:nvPr/>
          </p:nvSpPr>
          <p:spPr>
            <a:xfrm>
              <a:off x="1166675" y="963700"/>
              <a:ext cx="339600" cy="316375"/>
            </a:xfrm>
            <a:custGeom>
              <a:rect b="b" l="l" r="r" t="t"/>
              <a:pathLst>
                <a:path extrusionOk="0" h="12655" w="13584">
                  <a:moveTo>
                    <a:pt x="3425" y="1"/>
                  </a:moveTo>
                  <a:lnTo>
                    <a:pt x="2554" y="175"/>
                  </a:lnTo>
                  <a:lnTo>
                    <a:pt x="1800" y="407"/>
                  </a:lnTo>
                  <a:lnTo>
                    <a:pt x="1161" y="697"/>
                  </a:lnTo>
                  <a:lnTo>
                    <a:pt x="697" y="1045"/>
                  </a:lnTo>
                  <a:lnTo>
                    <a:pt x="349" y="1452"/>
                  </a:lnTo>
                  <a:lnTo>
                    <a:pt x="58" y="1916"/>
                  </a:lnTo>
                  <a:lnTo>
                    <a:pt x="0" y="2439"/>
                  </a:lnTo>
                  <a:lnTo>
                    <a:pt x="0" y="3019"/>
                  </a:lnTo>
                  <a:lnTo>
                    <a:pt x="116" y="3599"/>
                  </a:lnTo>
                  <a:lnTo>
                    <a:pt x="407" y="4238"/>
                  </a:lnTo>
                  <a:lnTo>
                    <a:pt x="813" y="4877"/>
                  </a:lnTo>
                  <a:lnTo>
                    <a:pt x="1335" y="5573"/>
                  </a:lnTo>
                  <a:lnTo>
                    <a:pt x="1974" y="6270"/>
                  </a:lnTo>
                  <a:lnTo>
                    <a:pt x="2787" y="7024"/>
                  </a:lnTo>
                  <a:lnTo>
                    <a:pt x="3657" y="7779"/>
                  </a:lnTo>
                  <a:lnTo>
                    <a:pt x="4702" y="8533"/>
                  </a:lnTo>
                  <a:lnTo>
                    <a:pt x="5747" y="9172"/>
                  </a:lnTo>
                  <a:lnTo>
                    <a:pt x="6792" y="9752"/>
                  </a:lnTo>
                  <a:lnTo>
                    <a:pt x="7895" y="10333"/>
                  </a:lnTo>
                  <a:lnTo>
                    <a:pt x="8998" y="10913"/>
                  </a:lnTo>
                  <a:lnTo>
                    <a:pt x="10100" y="11378"/>
                  </a:lnTo>
                  <a:lnTo>
                    <a:pt x="11261" y="11842"/>
                  </a:lnTo>
                  <a:lnTo>
                    <a:pt x="12422" y="12248"/>
                  </a:lnTo>
                  <a:lnTo>
                    <a:pt x="13583" y="12655"/>
                  </a:lnTo>
                  <a:lnTo>
                    <a:pt x="13583" y="12655"/>
                  </a:lnTo>
                  <a:lnTo>
                    <a:pt x="342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0"/>
            <p:cNvSpPr/>
            <p:nvPr/>
          </p:nvSpPr>
          <p:spPr>
            <a:xfrm>
              <a:off x="1867600" y="863575"/>
              <a:ext cx="406350" cy="31950"/>
            </a:xfrm>
            <a:custGeom>
              <a:rect b="b" l="l" r="r" t="t"/>
              <a:pathLst>
                <a:path extrusionOk="0" h="1278" w="16254">
                  <a:moveTo>
                    <a:pt x="0" y="0"/>
                  </a:moveTo>
                  <a:lnTo>
                    <a:pt x="0" y="58"/>
                  </a:lnTo>
                  <a:lnTo>
                    <a:pt x="522" y="174"/>
                  </a:lnTo>
                  <a:lnTo>
                    <a:pt x="1045" y="232"/>
                  </a:lnTo>
                  <a:lnTo>
                    <a:pt x="2090" y="349"/>
                  </a:lnTo>
                  <a:lnTo>
                    <a:pt x="4121" y="523"/>
                  </a:lnTo>
                  <a:lnTo>
                    <a:pt x="8127" y="813"/>
                  </a:lnTo>
                  <a:lnTo>
                    <a:pt x="12074" y="1045"/>
                  </a:lnTo>
                  <a:lnTo>
                    <a:pt x="14163" y="1219"/>
                  </a:lnTo>
                  <a:lnTo>
                    <a:pt x="15208" y="1277"/>
                  </a:lnTo>
                  <a:lnTo>
                    <a:pt x="16253" y="1277"/>
                  </a:lnTo>
                  <a:lnTo>
                    <a:pt x="16253" y="1219"/>
                  </a:lnTo>
                  <a:lnTo>
                    <a:pt x="16253" y="1161"/>
                  </a:lnTo>
                  <a:lnTo>
                    <a:pt x="15208" y="1045"/>
                  </a:lnTo>
                  <a:lnTo>
                    <a:pt x="14163" y="929"/>
                  </a:lnTo>
                  <a:lnTo>
                    <a:pt x="12132" y="755"/>
                  </a:lnTo>
                  <a:lnTo>
                    <a:pt x="8069" y="407"/>
                  </a:lnTo>
                  <a:lnTo>
                    <a:pt x="4005" y="116"/>
                  </a:lnTo>
                  <a:lnTo>
                    <a:pt x="203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0"/>
            <p:cNvSpPr/>
            <p:nvPr/>
          </p:nvSpPr>
          <p:spPr>
            <a:xfrm>
              <a:off x="696500" y="934675"/>
              <a:ext cx="967950" cy="1253850"/>
            </a:xfrm>
            <a:custGeom>
              <a:rect b="b" l="l" r="r" t="t"/>
              <a:pathLst>
                <a:path extrusionOk="0" h="50154" w="38718">
                  <a:moveTo>
                    <a:pt x="19910" y="1"/>
                  </a:moveTo>
                  <a:lnTo>
                    <a:pt x="19039" y="59"/>
                  </a:lnTo>
                  <a:lnTo>
                    <a:pt x="18111" y="117"/>
                  </a:lnTo>
                  <a:lnTo>
                    <a:pt x="17240" y="291"/>
                  </a:lnTo>
                  <a:lnTo>
                    <a:pt x="16311" y="523"/>
                  </a:lnTo>
                  <a:lnTo>
                    <a:pt x="15441" y="813"/>
                  </a:lnTo>
                  <a:lnTo>
                    <a:pt x="15383" y="813"/>
                  </a:lnTo>
                  <a:lnTo>
                    <a:pt x="14686" y="1104"/>
                  </a:lnTo>
                  <a:lnTo>
                    <a:pt x="14105" y="1510"/>
                  </a:lnTo>
                  <a:lnTo>
                    <a:pt x="13525" y="2090"/>
                  </a:lnTo>
                  <a:lnTo>
                    <a:pt x="13003" y="2729"/>
                  </a:lnTo>
                  <a:lnTo>
                    <a:pt x="12422" y="3483"/>
                  </a:lnTo>
                  <a:lnTo>
                    <a:pt x="11900" y="4238"/>
                  </a:lnTo>
                  <a:lnTo>
                    <a:pt x="11377" y="5051"/>
                  </a:lnTo>
                  <a:lnTo>
                    <a:pt x="10855" y="5921"/>
                  </a:lnTo>
                  <a:lnTo>
                    <a:pt x="9868" y="7837"/>
                  </a:lnTo>
                  <a:lnTo>
                    <a:pt x="8939" y="9869"/>
                  </a:lnTo>
                  <a:lnTo>
                    <a:pt x="8069" y="12016"/>
                  </a:lnTo>
                  <a:lnTo>
                    <a:pt x="7256" y="14280"/>
                  </a:lnTo>
                  <a:lnTo>
                    <a:pt x="6501" y="16544"/>
                  </a:lnTo>
                  <a:lnTo>
                    <a:pt x="5805" y="18808"/>
                  </a:lnTo>
                  <a:lnTo>
                    <a:pt x="5166" y="21072"/>
                  </a:lnTo>
                  <a:lnTo>
                    <a:pt x="4586" y="23219"/>
                  </a:lnTo>
                  <a:lnTo>
                    <a:pt x="4121" y="25251"/>
                  </a:lnTo>
                  <a:lnTo>
                    <a:pt x="3309" y="28850"/>
                  </a:lnTo>
                  <a:lnTo>
                    <a:pt x="2844" y="31462"/>
                  </a:lnTo>
                  <a:lnTo>
                    <a:pt x="755" y="44116"/>
                  </a:lnTo>
                  <a:lnTo>
                    <a:pt x="406" y="46496"/>
                  </a:lnTo>
                  <a:lnTo>
                    <a:pt x="116" y="48354"/>
                  </a:lnTo>
                  <a:lnTo>
                    <a:pt x="0" y="49631"/>
                  </a:lnTo>
                  <a:lnTo>
                    <a:pt x="0" y="49979"/>
                  </a:lnTo>
                  <a:lnTo>
                    <a:pt x="58" y="50153"/>
                  </a:lnTo>
                  <a:lnTo>
                    <a:pt x="1741" y="50037"/>
                  </a:lnTo>
                  <a:lnTo>
                    <a:pt x="6095" y="49747"/>
                  </a:lnTo>
                  <a:lnTo>
                    <a:pt x="19272" y="48818"/>
                  </a:lnTo>
                  <a:lnTo>
                    <a:pt x="26353" y="48296"/>
                  </a:lnTo>
                  <a:lnTo>
                    <a:pt x="32564" y="47831"/>
                  </a:lnTo>
                  <a:lnTo>
                    <a:pt x="36976" y="47425"/>
                  </a:lnTo>
                  <a:lnTo>
                    <a:pt x="38195" y="47309"/>
                  </a:lnTo>
                  <a:lnTo>
                    <a:pt x="38717" y="47193"/>
                  </a:lnTo>
                  <a:lnTo>
                    <a:pt x="38717" y="47019"/>
                  </a:lnTo>
                  <a:lnTo>
                    <a:pt x="38659" y="46612"/>
                  </a:lnTo>
                  <a:lnTo>
                    <a:pt x="38369" y="45219"/>
                  </a:lnTo>
                  <a:lnTo>
                    <a:pt x="37789" y="43130"/>
                  </a:lnTo>
                  <a:lnTo>
                    <a:pt x="37092" y="40401"/>
                  </a:lnTo>
                  <a:lnTo>
                    <a:pt x="35177" y="33552"/>
                  </a:lnTo>
                  <a:lnTo>
                    <a:pt x="34016" y="29721"/>
                  </a:lnTo>
                  <a:lnTo>
                    <a:pt x="32739" y="25657"/>
                  </a:lnTo>
                  <a:lnTo>
                    <a:pt x="31462" y="21594"/>
                  </a:lnTo>
                  <a:lnTo>
                    <a:pt x="30126" y="17531"/>
                  </a:lnTo>
                  <a:lnTo>
                    <a:pt x="28849" y="13700"/>
                  </a:lnTo>
                  <a:lnTo>
                    <a:pt x="27572" y="10159"/>
                  </a:lnTo>
                  <a:lnTo>
                    <a:pt x="26295" y="6966"/>
                  </a:lnTo>
                  <a:lnTo>
                    <a:pt x="25192" y="4296"/>
                  </a:lnTo>
                  <a:lnTo>
                    <a:pt x="24670" y="3193"/>
                  </a:lnTo>
                  <a:lnTo>
                    <a:pt x="24148" y="2264"/>
                  </a:lnTo>
                  <a:lnTo>
                    <a:pt x="23683" y="1510"/>
                  </a:lnTo>
                  <a:lnTo>
                    <a:pt x="23277" y="987"/>
                  </a:lnTo>
                  <a:lnTo>
                    <a:pt x="23045" y="813"/>
                  </a:lnTo>
                  <a:lnTo>
                    <a:pt x="22813" y="639"/>
                  </a:lnTo>
                  <a:lnTo>
                    <a:pt x="22290" y="349"/>
                  </a:lnTo>
                  <a:lnTo>
                    <a:pt x="21594" y="175"/>
                  </a:lnTo>
                  <a:lnTo>
                    <a:pt x="20781" y="59"/>
                  </a:lnTo>
                  <a:lnTo>
                    <a:pt x="19910"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0"/>
            <p:cNvSpPr/>
            <p:nvPr/>
          </p:nvSpPr>
          <p:spPr>
            <a:xfrm>
              <a:off x="696500" y="985475"/>
              <a:ext cx="343950" cy="1203050"/>
            </a:xfrm>
            <a:custGeom>
              <a:rect b="b" l="l" r="r" t="t"/>
              <a:pathLst>
                <a:path extrusionOk="0" h="48122" w="13758">
                  <a:moveTo>
                    <a:pt x="13583" y="0"/>
                  </a:moveTo>
                  <a:lnTo>
                    <a:pt x="13061" y="581"/>
                  </a:lnTo>
                  <a:lnTo>
                    <a:pt x="12480" y="1277"/>
                  </a:lnTo>
                  <a:lnTo>
                    <a:pt x="11958" y="2032"/>
                  </a:lnTo>
                  <a:lnTo>
                    <a:pt x="11435" y="2845"/>
                  </a:lnTo>
                  <a:lnTo>
                    <a:pt x="10449" y="4528"/>
                  </a:lnTo>
                  <a:lnTo>
                    <a:pt x="9520" y="6443"/>
                  </a:lnTo>
                  <a:lnTo>
                    <a:pt x="8649" y="8475"/>
                  </a:lnTo>
                  <a:lnTo>
                    <a:pt x="7836" y="10623"/>
                  </a:lnTo>
                  <a:lnTo>
                    <a:pt x="7024" y="12771"/>
                  </a:lnTo>
                  <a:lnTo>
                    <a:pt x="6327" y="15034"/>
                  </a:lnTo>
                  <a:lnTo>
                    <a:pt x="5631" y="17240"/>
                  </a:lnTo>
                  <a:lnTo>
                    <a:pt x="5050" y="19388"/>
                  </a:lnTo>
                  <a:lnTo>
                    <a:pt x="4528" y="21478"/>
                  </a:lnTo>
                  <a:lnTo>
                    <a:pt x="4063" y="23451"/>
                  </a:lnTo>
                  <a:lnTo>
                    <a:pt x="3309" y="26876"/>
                  </a:lnTo>
                  <a:lnTo>
                    <a:pt x="2844" y="29430"/>
                  </a:lnTo>
                  <a:lnTo>
                    <a:pt x="755" y="42084"/>
                  </a:lnTo>
                  <a:lnTo>
                    <a:pt x="348" y="44464"/>
                  </a:lnTo>
                  <a:lnTo>
                    <a:pt x="116" y="46322"/>
                  </a:lnTo>
                  <a:lnTo>
                    <a:pt x="0" y="47599"/>
                  </a:lnTo>
                  <a:lnTo>
                    <a:pt x="0" y="47947"/>
                  </a:lnTo>
                  <a:lnTo>
                    <a:pt x="58" y="48121"/>
                  </a:lnTo>
                  <a:lnTo>
                    <a:pt x="4121" y="47889"/>
                  </a:lnTo>
                  <a:lnTo>
                    <a:pt x="13757" y="47193"/>
                  </a:lnTo>
                  <a:lnTo>
                    <a:pt x="1358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0"/>
            <p:cNvSpPr/>
            <p:nvPr/>
          </p:nvSpPr>
          <p:spPr>
            <a:xfrm>
              <a:off x="1052025" y="985475"/>
              <a:ext cx="258325" cy="168350"/>
            </a:xfrm>
            <a:custGeom>
              <a:rect b="b" l="l" r="r" t="t"/>
              <a:pathLst>
                <a:path extrusionOk="0" h="6734" w="10333">
                  <a:moveTo>
                    <a:pt x="1" y="0"/>
                  </a:moveTo>
                  <a:lnTo>
                    <a:pt x="1" y="58"/>
                  </a:lnTo>
                  <a:lnTo>
                    <a:pt x="1045" y="1626"/>
                  </a:lnTo>
                  <a:lnTo>
                    <a:pt x="1568" y="2380"/>
                  </a:lnTo>
                  <a:lnTo>
                    <a:pt x="2148" y="3135"/>
                  </a:lnTo>
                  <a:lnTo>
                    <a:pt x="2729" y="3773"/>
                  </a:lnTo>
                  <a:lnTo>
                    <a:pt x="3425" y="4412"/>
                  </a:lnTo>
                  <a:lnTo>
                    <a:pt x="4064" y="4992"/>
                  </a:lnTo>
                  <a:lnTo>
                    <a:pt x="4818" y="5515"/>
                  </a:lnTo>
                  <a:lnTo>
                    <a:pt x="5573" y="6037"/>
                  </a:lnTo>
                  <a:lnTo>
                    <a:pt x="6328" y="6385"/>
                  </a:lnTo>
                  <a:lnTo>
                    <a:pt x="7140" y="6618"/>
                  </a:lnTo>
                  <a:lnTo>
                    <a:pt x="8011" y="6734"/>
                  </a:lnTo>
                  <a:lnTo>
                    <a:pt x="8417" y="6676"/>
                  </a:lnTo>
                  <a:lnTo>
                    <a:pt x="8766" y="6618"/>
                  </a:lnTo>
                  <a:lnTo>
                    <a:pt x="9114" y="6443"/>
                  </a:lnTo>
                  <a:lnTo>
                    <a:pt x="9404" y="6211"/>
                  </a:lnTo>
                  <a:lnTo>
                    <a:pt x="9694" y="5921"/>
                  </a:lnTo>
                  <a:lnTo>
                    <a:pt x="9869" y="5631"/>
                  </a:lnTo>
                  <a:lnTo>
                    <a:pt x="10043" y="5283"/>
                  </a:lnTo>
                  <a:lnTo>
                    <a:pt x="10159" y="4934"/>
                  </a:lnTo>
                  <a:lnTo>
                    <a:pt x="10275" y="3831"/>
                  </a:lnTo>
                  <a:lnTo>
                    <a:pt x="10333" y="2787"/>
                  </a:lnTo>
                  <a:lnTo>
                    <a:pt x="10217" y="1684"/>
                  </a:lnTo>
                  <a:lnTo>
                    <a:pt x="10043" y="581"/>
                  </a:lnTo>
                  <a:lnTo>
                    <a:pt x="10101" y="1335"/>
                  </a:lnTo>
                  <a:lnTo>
                    <a:pt x="10159" y="2206"/>
                  </a:lnTo>
                  <a:lnTo>
                    <a:pt x="10159" y="3193"/>
                  </a:lnTo>
                  <a:lnTo>
                    <a:pt x="10101" y="4122"/>
                  </a:lnTo>
                  <a:lnTo>
                    <a:pt x="9985" y="4586"/>
                  </a:lnTo>
                  <a:lnTo>
                    <a:pt x="9869" y="4992"/>
                  </a:lnTo>
                  <a:lnTo>
                    <a:pt x="9694" y="5341"/>
                  </a:lnTo>
                  <a:lnTo>
                    <a:pt x="9462" y="5689"/>
                  </a:lnTo>
                  <a:lnTo>
                    <a:pt x="9172" y="5921"/>
                  </a:lnTo>
                  <a:lnTo>
                    <a:pt x="8824" y="6153"/>
                  </a:lnTo>
                  <a:lnTo>
                    <a:pt x="8417" y="6269"/>
                  </a:lnTo>
                  <a:lnTo>
                    <a:pt x="7953" y="6327"/>
                  </a:lnTo>
                  <a:lnTo>
                    <a:pt x="7082" y="6153"/>
                  </a:lnTo>
                  <a:lnTo>
                    <a:pt x="6328" y="5863"/>
                  </a:lnTo>
                  <a:lnTo>
                    <a:pt x="5573" y="5515"/>
                  </a:lnTo>
                  <a:lnTo>
                    <a:pt x="4877" y="5050"/>
                  </a:lnTo>
                  <a:lnTo>
                    <a:pt x="4238" y="4528"/>
                  </a:lnTo>
                  <a:lnTo>
                    <a:pt x="3599" y="4006"/>
                  </a:lnTo>
                  <a:lnTo>
                    <a:pt x="3019" y="3425"/>
                  </a:lnTo>
                  <a:lnTo>
                    <a:pt x="2439" y="2845"/>
                  </a:lnTo>
                  <a:lnTo>
                    <a:pt x="1800" y="2206"/>
                  </a:lnTo>
                  <a:lnTo>
                    <a:pt x="1162" y="1509"/>
                  </a:lnTo>
                  <a:lnTo>
                    <a:pt x="581" y="755"/>
                  </a:lnTo>
                  <a:lnTo>
                    <a:pt x="59" y="58"/>
                  </a:lnTo>
                  <a:lnTo>
                    <a:pt x="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0"/>
            <p:cNvSpPr/>
            <p:nvPr/>
          </p:nvSpPr>
          <p:spPr>
            <a:xfrm>
              <a:off x="1469975" y="1534025"/>
              <a:ext cx="772050" cy="837350"/>
            </a:xfrm>
            <a:custGeom>
              <a:rect b="b" l="l" r="r" t="t"/>
              <a:pathLst>
                <a:path extrusionOk="0" h="33494" w="30882">
                  <a:moveTo>
                    <a:pt x="9288" y="0"/>
                  </a:moveTo>
                  <a:lnTo>
                    <a:pt x="0" y="29836"/>
                  </a:lnTo>
                  <a:lnTo>
                    <a:pt x="21594" y="33493"/>
                  </a:lnTo>
                  <a:lnTo>
                    <a:pt x="30881" y="3715"/>
                  </a:lnTo>
                  <a:lnTo>
                    <a:pt x="9288" y="0"/>
                  </a:ln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0"/>
            <p:cNvSpPr/>
            <p:nvPr/>
          </p:nvSpPr>
          <p:spPr>
            <a:xfrm>
              <a:off x="1497550" y="1539825"/>
              <a:ext cx="770575" cy="837350"/>
            </a:xfrm>
            <a:custGeom>
              <a:rect b="b" l="l" r="r" t="t"/>
              <a:pathLst>
                <a:path extrusionOk="0" h="33494" w="30823">
                  <a:moveTo>
                    <a:pt x="9288" y="0"/>
                  </a:moveTo>
                  <a:lnTo>
                    <a:pt x="0" y="29778"/>
                  </a:lnTo>
                  <a:lnTo>
                    <a:pt x="21535" y="33493"/>
                  </a:lnTo>
                  <a:lnTo>
                    <a:pt x="30823" y="3657"/>
                  </a:lnTo>
                  <a:lnTo>
                    <a:pt x="9288" y="0"/>
                  </a:ln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0"/>
            <p:cNvSpPr/>
            <p:nvPr/>
          </p:nvSpPr>
          <p:spPr>
            <a:xfrm>
              <a:off x="1853075" y="1875050"/>
              <a:ext cx="107425" cy="104500"/>
            </a:xfrm>
            <a:custGeom>
              <a:rect b="b" l="l" r="r" t="t"/>
              <a:pathLst>
                <a:path extrusionOk="0" h="4180" w="4297">
                  <a:moveTo>
                    <a:pt x="2264" y="0"/>
                  </a:moveTo>
                  <a:lnTo>
                    <a:pt x="1800" y="58"/>
                  </a:lnTo>
                  <a:lnTo>
                    <a:pt x="1394" y="174"/>
                  </a:lnTo>
                  <a:lnTo>
                    <a:pt x="1045" y="348"/>
                  </a:lnTo>
                  <a:lnTo>
                    <a:pt x="697" y="639"/>
                  </a:lnTo>
                  <a:lnTo>
                    <a:pt x="407" y="929"/>
                  </a:lnTo>
                  <a:lnTo>
                    <a:pt x="233" y="1335"/>
                  </a:lnTo>
                  <a:lnTo>
                    <a:pt x="59" y="1742"/>
                  </a:lnTo>
                  <a:lnTo>
                    <a:pt x="1" y="1974"/>
                  </a:lnTo>
                  <a:lnTo>
                    <a:pt x="1" y="2380"/>
                  </a:lnTo>
                  <a:lnTo>
                    <a:pt x="59" y="2728"/>
                  </a:lnTo>
                  <a:lnTo>
                    <a:pt x="175" y="3077"/>
                  </a:lnTo>
                  <a:lnTo>
                    <a:pt x="349" y="3425"/>
                  </a:lnTo>
                  <a:lnTo>
                    <a:pt x="581" y="3657"/>
                  </a:lnTo>
                  <a:lnTo>
                    <a:pt x="871" y="3889"/>
                  </a:lnTo>
                  <a:lnTo>
                    <a:pt x="1220" y="4063"/>
                  </a:lnTo>
                  <a:lnTo>
                    <a:pt x="1626" y="4121"/>
                  </a:lnTo>
                  <a:lnTo>
                    <a:pt x="2032" y="4180"/>
                  </a:lnTo>
                  <a:lnTo>
                    <a:pt x="2497" y="4121"/>
                  </a:lnTo>
                  <a:lnTo>
                    <a:pt x="2903" y="4005"/>
                  </a:lnTo>
                  <a:lnTo>
                    <a:pt x="3251" y="3773"/>
                  </a:lnTo>
                  <a:lnTo>
                    <a:pt x="3599" y="3541"/>
                  </a:lnTo>
                  <a:lnTo>
                    <a:pt x="3890" y="3193"/>
                  </a:lnTo>
                  <a:lnTo>
                    <a:pt x="4064" y="2844"/>
                  </a:lnTo>
                  <a:lnTo>
                    <a:pt x="4238" y="2438"/>
                  </a:lnTo>
                  <a:lnTo>
                    <a:pt x="4296" y="2148"/>
                  </a:lnTo>
                  <a:lnTo>
                    <a:pt x="4296" y="1800"/>
                  </a:lnTo>
                  <a:lnTo>
                    <a:pt x="4238" y="1393"/>
                  </a:lnTo>
                  <a:lnTo>
                    <a:pt x="4122" y="1045"/>
                  </a:lnTo>
                  <a:lnTo>
                    <a:pt x="3948" y="755"/>
                  </a:lnTo>
                  <a:lnTo>
                    <a:pt x="3716" y="464"/>
                  </a:lnTo>
                  <a:lnTo>
                    <a:pt x="3425" y="290"/>
                  </a:lnTo>
                  <a:lnTo>
                    <a:pt x="3077" y="116"/>
                  </a:lnTo>
                  <a:lnTo>
                    <a:pt x="26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0"/>
            <p:cNvSpPr/>
            <p:nvPr/>
          </p:nvSpPr>
          <p:spPr>
            <a:xfrm>
              <a:off x="525250" y="999975"/>
              <a:ext cx="905550" cy="1317700"/>
            </a:xfrm>
            <a:custGeom>
              <a:rect b="b" l="l" r="r" t="t"/>
              <a:pathLst>
                <a:path extrusionOk="0" h="52708" w="36222">
                  <a:moveTo>
                    <a:pt x="20259" y="1"/>
                  </a:moveTo>
                  <a:lnTo>
                    <a:pt x="19853" y="117"/>
                  </a:lnTo>
                  <a:lnTo>
                    <a:pt x="19388" y="291"/>
                  </a:lnTo>
                  <a:lnTo>
                    <a:pt x="18982" y="639"/>
                  </a:lnTo>
                  <a:lnTo>
                    <a:pt x="18517" y="1046"/>
                  </a:lnTo>
                  <a:lnTo>
                    <a:pt x="18111" y="1568"/>
                  </a:lnTo>
                  <a:lnTo>
                    <a:pt x="16776" y="3309"/>
                  </a:lnTo>
                  <a:lnTo>
                    <a:pt x="15325" y="5341"/>
                  </a:lnTo>
                  <a:lnTo>
                    <a:pt x="13700" y="7605"/>
                  </a:lnTo>
                  <a:lnTo>
                    <a:pt x="12074" y="10043"/>
                  </a:lnTo>
                  <a:lnTo>
                    <a:pt x="10333" y="12597"/>
                  </a:lnTo>
                  <a:lnTo>
                    <a:pt x="8649" y="15267"/>
                  </a:lnTo>
                  <a:lnTo>
                    <a:pt x="7024" y="17995"/>
                  </a:lnTo>
                  <a:lnTo>
                    <a:pt x="5457" y="20724"/>
                  </a:lnTo>
                  <a:lnTo>
                    <a:pt x="4006" y="23394"/>
                  </a:lnTo>
                  <a:lnTo>
                    <a:pt x="2729" y="26006"/>
                  </a:lnTo>
                  <a:lnTo>
                    <a:pt x="2148" y="27283"/>
                  </a:lnTo>
                  <a:lnTo>
                    <a:pt x="1626" y="28444"/>
                  </a:lnTo>
                  <a:lnTo>
                    <a:pt x="1161" y="29605"/>
                  </a:lnTo>
                  <a:lnTo>
                    <a:pt x="813" y="30708"/>
                  </a:lnTo>
                  <a:lnTo>
                    <a:pt x="465" y="31752"/>
                  </a:lnTo>
                  <a:lnTo>
                    <a:pt x="233" y="32739"/>
                  </a:lnTo>
                  <a:lnTo>
                    <a:pt x="59" y="33668"/>
                  </a:lnTo>
                  <a:lnTo>
                    <a:pt x="0" y="34539"/>
                  </a:lnTo>
                  <a:lnTo>
                    <a:pt x="0" y="35293"/>
                  </a:lnTo>
                  <a:lnTo>
                    <a:pt x="117" y="35932"/>
                  </a:lnTo>
                  <a:lnTo>
                    <a:pt x="349" y="36512"/>
                  </a:lnTo>
                  <a:lnTo>
                    <a:pt x="465" y="36803"/>
                  </a:lnTo>
                  <a:lnTo>
                    <a:pt x="639" y="36977"/>
                  </a:lnTo>
                  <a:lnTo>
                    <a:pt x="1278" y="37731"/>
                  </a:lnTo>
                  <a:lnTo>
                    <a:pt x="1974" y="38428"/>
                  </a:lnTo>
                  <a:lnTo>
                    <a:pt x="2729" y="39124"/>
                  </a:lnTo>
                  <a:lnTo>
                    <a:pt x="3483" y="39763"/>
                  </a:lnTo>
                  <a:lnTo>
                    <a:pt x="5167" y="41156"/>
                  </a:lnTo>
                  <a:lnTo>
                    <a:pt x="7024" y="42433"/>
                  </a:lnTo>
                  <a:lnTo>
                    <a:pt x="8940" y="43710"/>
                  </a:lnTo>
                  <a:lnTo>
                    <a:pt x="10913" y="44871"/>
                  </a:lnTo>
                  <a:lnTo>
                    <a:pt x="12945" y="46032"/>
                  </a:lnTo>
                  <a:lnTo>
                    <a:pt x="14977" y="47135"/>
                  </a:lnTo>
                  <a:lnTo>
                    <a:pt x="17008" y="48122"/>
                  </a:lnTo>
                  <a:lnTo>
                    <a:pt x="18982" y="49051"/>
                  </a:lnTo>
                  <a:lnTo>
                    <a:pt x="20839" y="49921"/>
                  </a:lnTo>
                  <a:lnTo>
                    <a:pt x="22639" y="50676"/>
                  </a:lnTo>
                  <a:lnTo>
                    <a:pt x="24264" y="51314"/>
                  </a:lnTo>
                  <a:lnTo>
                    <a:pt x="25773" y="51895"/>
                  </a:lnTo>
                  <a:lnTo>
                    <a:pt x="27050" y="52359"/>
                  </a:lnTo>
                  <a:lnTo>
                    <a:pt x="28095" y="52707"/>
                  </a:lnTo>
                  <a:lnTo>
                    <a:pt x="28327" y="52707"/>
                  </a:lnTo>
                  <a:lnTo>
                    <a:pt x="28560" y="52649"/>
                  </a:lnTo>
                  <a:lnTo>
                    <a:pt x="28850" y="52475"/>
                  </a:lnTo>
                  <a:lnTo>
                    <a:pt x="29140" y="52243"/>
                  </a:lnTo>
                  <a:lnTo>
                    <a:pt x="29779" y="51547"/>
                  </a:lnTo>
                  <a:lnTo>
                    <a:pt x="30475" y="50618"/>
                  </a:lnTo>
                  <a:lnTo>
                    <a:pt x="31288" y="49457"/>
                  </a:lnTo>
                  <a:lnTo>
                    <a:pt x="32042" y="48122"/>
                  </a:lnTo>
                  <a:lnTo>
                    <a:pt x="32797" y="46729"/>
                  </a:lnTo>
                  <a:lnTo>
                    <a:pt x="33552" y="45277"/>
                  </a:lnTo>
                  <a:lnTo>
                    <a:pt x="34248" y="43768"/>
                  </a:lnTo>
                  <a:lnTo>
                    <a:pt x="34887" y="42259"/>
                  </a:lnTo>
                  <a:lnTo>
                    <a:pt x="35409" y="40866"/>
                  </a:lnTo>
                  <a:lnTo>
                    <a:pt x="35816" y="39589"/>
                  </a:lnTo>
                  <a:lnTo>
                    <a:pt x="36106" y="38428"/>
                  </a:lnTo>
                  <a:lnTo>
                    <a:pt x="36164" y="37905"/>
                  </a:lnTo>
                  <a:lnTo>
                    <a:pt x="36222" y="37499"/>
                  </a:lnTo>
                  <a:lnTo>
                    <a:pt x="36222" y="37093"/>
                  </a:lnTo>
                  <a:lnTo>
                    <a:pt x="36164" y="36803"/>
                  </a:lnTo>
                  <a:lnTo>
                    <a:pt x="36048" y="36570"/>
                  </a:lnTo>
                  <a:lnTo>
                    <a:pt x="35874" y="36396"/>
                  </a:lnTo>
                  <a:lnTo>
                    <a:pt x="35235" y="36048"/>
                  </a:lnTo>
                  <a:lnTo>
                    <a:pt x="34364" y="35642"/>
                  </a:lnTo>
                  <a:lnTo>
                    <a:pt x="31926" y="34655"/>
                  </a:lnTo>
                  <a:lnTo>
                    <a:pt x="25715" y="32217"/>
                  </a:lnTo>
                  <a:lnTo>
                    <a:pt x="22581" y="30998"/>
                  </a:lnTo>
                  <a:lnTo>
                    <a:pt x="21188" y="30417"/>
                  </a:lnTo>
                  <a:lnTo>
                    <a:pt x="19969" y="29837"/>
                  </a:lnTo>
                  <a:lnTo>
                    <a:pt x="18924" y="29315"/>
                  </a:lnTo>
                  <a:lnTo>
                    <a:pt x="18111" y="28850"/>
                  </a:lnTo>
                  <a:lnTo>
                    <a:pt x="17821" y="28676"/>
                  </a:lnTo>
                  <a:lnTo>
                    <a:pt x="17647" y="28502"/>
                  </a:lnTo>
                  <a:lnTo>
                    <a:pt x="17473" y="28328"/>
                  </a:lnTo>
                  <a:lnTo>
                    <a:pt x="17473" y="28154"/>
                  </a:lnTo>
                  <a:lnTo>
                    <a:pt x="17589" y="27457"/>
                  </a:lnTo>
                  <a:lnTo>
                    <a:pt x="17821" y="26122"/>
                  </a:lnTo>
                  <a:lnTo>
                    <a:pt x="18750" y="21826"/>
                  </a:lnTo>
                  <a:lnTo>
                    <a:pt x="20027" y="16022"/>
                  </a:lnTo>
                  <a:lnTo>
                    <a:pt x="21304" y="9462"/>
                  </a:lnTo>
                  <a:lnTo>
                    <a:pt x="21652" y="7605"/>
                  </a:lnTo>
                  <a:lnTo>
                    <a:pt x="21826" y="5980"/>
                  </a:lnTo>
                  <a:lnTo>
                    <a:pt x="21942" y="4644"/>
                  </a:lnTo>
                  <a:lnTo>
                    <a:pt x="22000" y="3426"/>
                  </a:lnTo>
                  <a:lnTo>
                    <a:pt x="21884" y="2439"/>
                  </a:lnTo>
                  <a:lnTo>
                    <a:pt x="21768" y="1626"/>
                  </a:lnTo>
                  <a:lnTo>
                    <a:pt x="21536" y="988"/>
                  </a:lnTo>
                  <a:lnTo>
                    <a:pt x="21304" y="523"/>
                  </a:lnTo>
                  <a:lnTo>
                    <a:pt x="21130" y="349"/>
                  </a:lnTo>
                  <a:lnTo>
                    <a:pt x="20955" y="233"/>
                  </a:lnTo>
                  <a:lnTo>
                    <a:pt x="20781" y="117"/>
                  </a:lnTo>
                  <a:lnTo>
                    <a:pt x="20607" y="59"/>
                  </a:lnTo>
                  <a:lnTo>
                    <a:pt x="20259"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0"/>
            <p:cNvSpPr/>
            <p:nvPr/>
          </p:nvSpPr>
          <p:spPr>
            <a:xfrm>
              <a:off x="1218900" y="1783625"/>
              <a:ext cx="847525" cy="532600"/>
            </a:xfrm>
            <a:custGeom>
              <a:rect b="b" l="l" r="r" t="t"/>
              <a:pathLst>
                <a:path extrusionOk="0" h="21304" w="33901">
                  <a:moveTo>
                    <a:pt x="17996" y="0"/>
                  </a:moveTo>
                  <a:lnTo>
                    <a:pt x="16893" y="58"/>
                  </a:lnTo>
                  <a:lnTo>
                    <a:pt x="15674" y="174"/>
                  </a:lnTo>
                  <a:lnTo>
                    <a:pt x="14455" y="348"/>
                  </a:lnTo>
                  <a:lnTo>
                    <a:pt x="13294" y="523"/>
                  </a:lnTo>
                  <a:lnTo>
                    <a:pt x="11204" y="987"/>
                  </a:lnTo>
                  <a:lnTo>
                    <a:pt x="7663" y="1916"/>
                  </a:lnTo>
                  <a:lnTo>
                    <a:pt x="4122" y="2844"/>
                  </a:lnTo>
                  <a:lnTo>
                    <a:pt x="291" y="3947"/>
                  </a:lnTo>
                  <a:lnTo>
                    <a:pt x="175" y="6676"/>
                  </a:lnTo>
                  <a:lnTo>
                    <a:pt x="1" y="12596"/>
                  </a:lnTo>
                  <a:lnTo>
                    <a:pt x="1" y="15789"/>
                  </a:lnTo>
                  <a:lnTo>
                    <a:pt x="1" y="18575"/>
                  </a:lnTo>
                  <a:lnTo>
                    <a:pt x="1" y="19678"/>
                  </a:lnTo>
                  <a:lnTo>
                    <a:pt x="117" y="20549"/>
                  </a:lnTo>
                  <a:lnTo>
                    <a:pt x="175" y="21071"/>
                  </a:lnTo>
                  <a:lnTo>
                    <a:pt x="233" y="21245"/>
                  </a:lnTo>
                  <a:lnTo>
                    <a:pt x="291" y="21303"/>
                  </a:lnTo>
                  <a:lnTo>
                    <a:pt x="1568" y="21303"/>
                  </a:lnTo>
                  <a:lnTo>
                    <a:pt x="2961" y="21245"/>
                  </a:lnTo>
                  <a:lnTo>
                    <a:pt x="3716" y="21129"/>
                  </a:lnTo>
                  <a:lnTo>
                    <a:pt x="4471" y="21013"/>
                  </a:lnTo>
                  <a:lnTo>
                    <a:pt x="5225" y="20839"/>
                  </a:lnTo>
                  <a:lnTo>
                    <a:pt x="6038" y="20607"/>
                  </a:lnTo>
                  <a:lnTo>
                    <a:pt x="6851" y="20317"/>
                  </a:lnTo>
                  <a:lnTo>
                    <a:pt x="7663" y="19910"/>
                  </a:lnTo>
                  <a:lnTo>
                    <a:pt x="8534" y="19504"/>
                  </a:lnTo>
                  <a:lnTo>
                    <a:pt x="9405" y="18982"/>
                  </a:lnTo>
                  <a:lnTo>
                    <a:pt x="10333" y="18343"/>
                  </a:lnTo>
                  <a:lnTo>
                    <a:pt x="11204" y="17705"/>
                  </a:lnTo>
                  <a:lnTo>
                    <a:pt x="12133" y="16892"/>
                  </a:lnTo>
                  <a:lnTo>
                    <a:pt x="13120" y="15963"/>
                  </a:lnTo>
                  <a:lnTo>
                    <a:pt x="14571" y="16718"/>
                  </a:lnTo>
                  <a:lnTo>
                    <a:pt x="16138" y="17414"/>
                  </a:lnTo>
                  <a:lnTo>
                    <a:pt x="17996" y="18111"/>
                  </a:lnTo>
                  <a:lnTo>
                    <a:pt x="18982" y="18459"/>
                  </a:lnTo>
                  <a:lnTo>
                    <a:pt x="19911" y="18749"/>
                  </a:lnTo>
                  <a:lnTo>
                    <a:pt x="20840" y="18924"/>
                  </a:lnTo>
                  <a:lnTo>
                    <a:pt x="21769" y="19040"/>
                  </a:lnTo>
                  <a:lnTo>
                    <a:pt x="22523" y="19098"/>
                  </a:lnTo>
                  <a:lnTo>
                    <a:pt x="22930" y="19040"/>
                  </a:lnTo>
                  <a:lnTo>
                    <a:pt x="23220" y="18982"/>
                  </a:lnTo>
                  <a:lnTo>
                    <a:pt x="23568" y="18924"/>
                  </a:lnTo>
                  <a:lnTo>
                    <a:pt x="23800" y="18749"/>
                  </a:lnTo>
                  <a:lnTo>
                    <a:pt x="24032" y="18575"/>
                  </a:lnTo>
                  <a:lnTo>
                    <a:pt x="24207" y="18343"/>
                  </a:lnTo>
                  <a:lnTo>
                    <a:pt x="24381" y="18169"/>
                  </a:lnTo>
                  <a:lnTo>
                    <a:pt x="24439" y="17937"/>
                  </a:lnTo>
                  <a:lnTo>
                    <a:pt x="24439" y="17705"/>
                  </a:lnTo>
                  <a:lnTo>
                    <a:pt x="24381" y="17472"/>
                  </a:lnTo>
                  <a:lnTo>
                    <a:pt x="24265" y="17182"/>
                  </a:lnTo>
                  <a:lnTo>
                    <a:pt x="24149" y="16950"/>
                  </a:lnTo>
                  <a:lnTo>
                    <a:pt x="23742" y="16427"/>
                  </a:lnTo>
                  <a:lnTo>
                    <a:pt x="23220" y="15905"/>
                  </a:lnTo>
                  <a:lnTo>
                    <a:pt x="22581" y="15383"/>
                  </a:lnTo>
                  <a:lnTo>
                    <a:pt x="21885" y="14918"/>
                  </a:lnTo>
                  <a:lnTo>
                    <a:pt x="21605" y="14725"/>
                  </a:lnTo>
                  <a:lnTo>
                    <a:pt x="21605" y="14725"/>
                  </a:lnTo>
                  <a:lnTo>
                    <a:pt x="21885" y="14860"/>
                  </a:lnTo>
                  <a:lnTo>
                    <a:pt x="22872" y="15325"/>
                  </a:lnTo>
                  <a:lnTo>
                    <a:pt x="23858" y="15673"/>
                  </a:lnTo>
                  <a:lnTo>
                    <a:pt x="24787" y="16021"/>
                  </a:lnTo>
                  <a:lnTo>
                    <a:pt x="25716" y="16253"/>
                  </a:lnTo>
                  <a:lnTo>
                    <a:pt x="26528" y="16427"/>
                  </a:lnTo>
                  <a:lnTo>
                    <a:pt x="27225" y="16427"/>
                  </a:lnTo>
                  <a:lnTo>
                    <a:pt x="27515" y="16369"/>
                  </a:lnTo>
                  <a:lnTo>
                    <a:pt x="27747" y="16253"/>
                  </a:lnTo>
                  <a:lnTo>
                    <a:pt x="27980" y="16137"/>
                  </a:lnTo>
                  <a:lnTo>
                    <a:pt x="28154" y="15963"/>
                  </a:lnTo>
                  <a:lnTo>
                    <a:pt x="28328" y="15673"/>
                  </a:lnTo>
                  <a:lnTo>
                    <a:pt x="28444" y="15441"/>
                  </a:lnTo>
                  <a:lnTo>
                    <a:pt x="28502" y="15150"/>
                  </a:lnTo>
                  <a:lnTo>
                    <a:pt x="28444" y="14860"/>
                  </a:lnTo>
                  <a:lnTo>
                    <a:pt x="28386" y="14512"/>
                  </a:lnTo>
                  <a:lnTo>
                    <a:pt x="28212" y="14222"/>
                  </a:lnTo>
                  <a:lnTo>
                    <a:pt x="28038" y="13931"/>
                  </a:lnTo>
                  <a:lnTo>
                    <a:pt x="27806" y="13641"/>
                  </a:lnTo>
                  <a:lnTo>
                    <a:pt x="27225" y="13003"/>
                  </a:lnTo>
                  <a:lnTo>
                    <a:pt x="26470" y="12422"/>
                  </a:lnTo>
                  <a:lnTo>
                    <a:pt x="26433" y="12393"/>
                  </a:lnTo>
                  <a:lnTo>
                    <a:pt x="26433" y="12393"/>
                  </a:lnTo>
                  <a:lnTo>
                    <a:pt x="27283" y="12771"/>
                  </a:lnTo>
                  <a:lnTo>
                    <a:pt x="28328" y="13119"/>
                  </a:lnTo>
                  <a:lnTo>
                    <a:pt x="29257" y="13351"/>
                  </a:lnTo>
                  <a:lnTo>
                    <a:pt x="30127" y="13467"/>
                  </a:lnTo>
                  <a:lnTo>
                    <a:pt x="30476" y="13467"/>
                  </a:lnTo>
                  <a:lnTo>
                    <a:pt x="30824" y="13409"/>
                  </a:lnTo>
                  <a:lnTo>
                    <a:pt x="31172" y="13351"/>
                  </a:lnTo>
                  <a:lnTo>
                    <a:pt x="31404" y="13177"/>
                  </a:lnTo>
                  <a:lnTo>
                    <a:pt x="31637" y="13003"/>
                  </a:lnTo>
                  <a:lnTo>
                    <a:pt x="31811" y="12712"/>
                  </a:lnTo>
                  <a:lnTo>
                    <a:pt x="31927" y="12422"/>
                  </a:lnTo>
                  <a:lnTo>
                    <a:pt x="31985" y="12132"/>
                  </a:lnTo>
                  <a:lnTo>
                    <a:pt x="31985" y="11842"/>
                  </a:lnTo>
                  <a:lnTo>
                    <a:pt x="31927" y="11552"/>
                  </a:lnTo>
                  <a:lnTo>
                    <a:pt x="31811" y="11261"/>
                  </a:lnTo>
                  <a:lnTo>
                    <a:pt x="31637" y="10971"/>
                  </a:lnTo>
                  <a:lnTo>
                    <a:pt x="31172" y="10333"/>
                  </a:lnTo>
                  <a:lnTo>
                    <a:pt x="30534" y="9752"/>
                  </a:lnTo>
                  <a:lnTo>
                    <a:pt x="29779" y="9172"/>
                  </a:lnTo>
                  <a:lnTo>
                    <a:pt x="28966" y="8591"/>
                  </a:lnTo>
                  <a:lnTo>
                    <a:pt x="28096" y="8011"/>
                  </a:lnTo>
                  <a:lnTo>
                    <a:pt x="26296" y="7082"/>
                  </a:lnTo>
                  <a:lnTo>
                    <a:pt x="25716" y="6792"/>
                  </a:lnTo>
                  <a:lnTo>
                    <a:pt x="25716" y="6792"/>
                  </a:lnTo>
                  <a:lnTo>
                    <a:pt x="26238" y="7024"/>
                  </a:lnTo>
                  <a:lnTo>
                    <a:pt x="28154" y="7720"/>
                  </a:lnTo>
                  <a:lnTo>
                    <a:pt x="29083" y="8069"/>
                  </a:lnTo>
                  <a:lnTo>
                    <a:pt x="30069" y="8359"/>
                  </a:lnTo>
                  <a:lnTo>
                    <a:pt x="30940" y="8533"/>
                  </a:lnTo>
                  <a:lnTo>
                    <a:pt x="31811" y="8649"/>
                  </a:lnTo>
                  <a:lnTo>
                    <a:pt x="32507" y="8707"/>
                  </a:lnTo>
                  <a:lnTo>
                    <a:pt x="32856" y="8649"/>
                  </a:lnTo>
                  <a:lnTo>
                    <a:pt x="33146" y="8591"/>
                  </a:lnTo>
                  <a:lnTo>
                    <a:pt x="33378" y="8475"/>
                  </a:lnTo>
                  <a:lnTo>
                    <a:pt x="33610" y="8301"/>
                  </a:lnTo>
                  <a:lnTo>
                    <a:pt x="33726" y="8127"/>
                  </a:lnTo>
                  <a:lnTo>
                    <a:pt x="33842" y="7895"/>
                  </a:lnTo>
                  <a:lnTo>
                    <a:pt x="33900" y="7604"/>
                  </a:lnTo>
                  <a:lnTo>
                    <a:pt x="33900" y="7372"/>
                  </a:lnTo>
                  <a:lnTo>
                    <a:pt x="33784" y="7082"/>
                  </a:lnTo>
                  <a:lnTo>
                    <a:pt x="33668" y="6734"/>
                  </a:lnTo>
                  <a:lnTo>
                    <a:pt x="33436" y="6443"/>
                  </a:lnTo>
                  <a:lnTo>
                    <a:pt x="33146" y="6153"/>
                  </a:lnTo>
                  <a:lnTo>
                    <a:pt x="32507" y="5515"/>
                  </a:lnTo>
                  <a:lnTo>
                    <a:pt x="31637" y="4934"/>
                  </a:lnTo>
                  <a:lnTo>
                    <a:pt x="30650" y="4296"/>
                  </a:lnTo>
                  <a:lnTo>
                    <a:pt x="29489" y="3715"/>
                  </a:lnTo>
                  <a:lnTo>
                    <a:pt x="28328" y="3135"/>
                  </a:lnTo>
                  <a:lnTo>
                    <a:pt x="27109" y="2554"/>
                  </a:lnTo>
                  <a:lnTo>
                    <a:pt x="25832" y="2090"/>
                  </a:lnTo>
                  <a:lnTo>
                    <a:pt x="23452" y="1161"/>
                  </a:lnTo>
                  <a:lnTo>
                    <a:pt x="21362" y="523"/>
                  </a:lnTo>
                  <a:lnTo>
                    <a:pt x="19853" y="116"/>
                  </a:lnTo>
                  <a:lnTo>
                    <a:pt x="18982"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0"/>
            <p:cNvSpPr/>
            <p:nvPr/>
          </p:nvSpPr>
          <p:spPr>
            <a:xfrm>
              <a:off x="1721025" y="1886650"/>
              <a:ext cx="272850" cy="150950"/>
            </a:xfrm>
            <a:custGeom>
              <a:rect b="b" l="l" r="r" t="t"/>
              <a:pathLst>
                <a:path extrusionOk="0" h="6038" w="10914">
                  <a:moveTo>
                    <a:pt x="0" y="0"/>
                  </a:moveTo>
                  <a:lnTo>
                    <a:pt x="0" y="59"/>
                  </a:lnTo>
                  <a:lnTo>
                    <a:pt x="1509" y="813"/>
                  </a:lnTo>
                  <a:lnTo>
                    <a:pt x="3077" y="1568"/>
                  </a:lnTo>
                  <a:lnTo>
                    <a:pt x="4470" y="2206"/>
                  </a:lnTo>
                  <a:lnTo>
                    <a:pt x="6502" y="3309"/>
                  </a:lnTo>
                  <a:lnTo>
                    <a:pt x="7662" y="3948"/>
                  </a:lnTo>
                  <a:lnTo>
                    <a:pt x="8823" y="4586"/>
                  </a:lnTo>
                  <a:lnTo>
                    <a:pt x="9926" y="5341"/>
                  </a:lnTo>
                  <a:lnTo>
                    <a:pt x="10913" y="6037"/>
                  </a:lnTo>
                  <a:lnTo>
                    <a:pt x="10797" y="5921"/>
                  </a:lnTo>
                  <a:lnTo>
                    <a:pt x="10333" y="5457"/>
                  </a:lnTo>
                  <a:lnTo>
                    <a:pt x="9578" y="4818"/>
                  </a:lnTo>
                  <a:lnTo>
                    <a:pt x="8475" y="3948"/>
                  </a:lnTo>
                  <a:lnTo>
                    <a:pt x="6966" y="3019"/>
                  </a:lnTo>
                  <a:lnTo>
                    <a:pt x="6037" y="2497"/>
                  </a:lnTo>
                  <a:lnTo>
                    <a:pt x="5050" y="1974"/>
                  </a:lnTo>
                  <a:lnTo>
                    <a:pt x="3947" y="1510"/>
                  </a:lnTo>
                  <a:lnTo>
                    <a:pt x="2728" y="987"/>
                  </a:lnTo>
                  <a:lnTo>
                    <a:pt x="1451" y="465"/>
                  </a:lnTo>
                  <a:lnTo>
                    <a:pt x="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0"/>
            <p:cNvSpPr/>
            <p:nvPr/>
          </p:nvSpPr>
          <p:spPr>
            <a:xfrm>
              <a:off x="1657175" y="1988225"/>
              <a:ext cx="226400" cy="107425"/>
            </a:xfrm>
            <a:custGeom>
              <a:rect b="b" l="l" r="r" t="t"/>
              <a:pathLst>
                <a:path extrusionOk="0" h="4297" w="9056">
                  <a:moveTo>
                    <a:pt x="0" y="1"/>
                  </a:moveTo>
                  <a:lnTo>
                    <a:pt x="0" y="59"/>
                  </a:lnTo>
                  <a:lnTo>
                    <a:pt x="4470" y="2149"/>
                  </a:lnTo>
                  <a:lnTo>
                    <a:pt x="8939" y="4296"/>
                  </a:lnTo>
                  <a:lnTo>
                    <a:pt x="9056" y="4296"/>
                  </a:lnTo>
                  <a:lnTo>
                    <a:pt x="9056" y="4238"/>
                  </a:lnTo>
                  <a:lnTo>
                    <a:pt x="8011" y="3542"/>
                  </a:lnTo>
                  <a:lnTo>
                    <a:pt x="6908" y="2903"/>
                  </a:lnTo>
                  <a:lnTo>
                    <a:pt x="5805" y="2265"/>
                  </a:lnTo>
                  <a:lnTo>
                    <a:pt x="4702" y="1742"/>
                  </a:lnTo>
                  <a:lnTo>
                    <a:pt x="3541" y="1220"/>
                  </a:lnTo>
                  <a:lnTo>
                    <a:pt x="2380" y="755"/>
                  </a:lnTo>
                  <a:lnTo>
                    <a:pt x="1219" y="349"/>
                  </a:lnTo>
                  <a:lnTo>
                    <a:pt x="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0"/>
            <p:cNvSpPr/>
            <p:nvPr/>
          </p:nvSpPr>
          <p:spPr>
            <a:xfrm>
              <a:off x="1594775" y="2072400"/>
              <a:ext cx="175600" cy="88550"/>
            </a:xfrm>
            <a:custGeom>
              <a:rect b="b" l="l" r="r" t="t"/>
              <a:pathLst>
                <a:path extrusionOk="0" h="3542" w="7024">
                  <a:moveTo>
                    <a:pt x="0" y="1"/>
                  </a:moveTo>
                  <a:lnTo>
                    <a:pt x="58" y="59"/>
                  </a:lnTo>
                  <a:lnTo>
                    <a:pt x="1974" y="987"/>
                  </a:lnTo>
                  <a:lnTo>
                    <a:pt x="3657" y="1800"/>
                  </a:lnTo>
                  <a:lnTo>
                    <a:pt x="6850" y="3483"/>
                  </a:lnTo>
                  <a:lnTo>
                    <a:pt x="6966" y="3541"/>
                  </a:lnTo>
                  <a:lnTo>
                    <a:pt x="7024" y="3483"/>
                  </a:lnTo>
                  <a:lnTo>
                    <a:pt x="6966" y="3483"/>
                  </a:lnTo>
                  <a:lnTo>
                    <a:pt x="6153" y="2903"/>
                  </a:lnTo>
                  <a:lnTo>
                    <a:pt x="5340" y="2380"/>
                  </a:lnTo>
                  <a:lnTo>
                    <a:pt x="4528" y="1858"/>
                  </a:lnTo>
                  <a:lnTo>
                    <a:pt x="3657" y="1394"/>
                  </a:lnTo>
                  <a:lnTo>
                    <a:pt x="2786" y="987"/>
                  </a:lnTo>
                  <a:lnTo>
                    <a:pt x="1916" y="639"/>
                  </a:lnTo>
                  <a:lnTo>
                    <a:pt x="987" y="291"/>
                  </a:lnTo>
                  <a:lnTo>
                    <a:pt x="5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0"/>
            <p:cNvSpPr/>
            <p:nvPr/>
          </p:nvSpPr>
          <p:spPr>
            <a:xfrm>
              <a:off x="509275" y="979675"/>
              <a:ext cx="674825" cy="1268350"/>
            </a:xfrm>
            <a:custGeom>
              <a:rect b="b" l="l" r="r" t="t"/>
              <a:pathLst>
                <a:path extrusionOk="0" h="50734" w="26993">
                  <a:moveTo>
                    <a:pt x="21711" y="0"/>
                  </a:moveTo>
                  <a:lnTo>
                    <a:pt x="21478" y="58"/>
                  </a:lnTo>
                  <a:lnTo>
                    <a:pt x="21188" y="174"/>
                  </a:lnTo>
                  <a:lnTo>
                    <a:pt x="20898" y="290"/>
                  </a:lnTo>
                  <a:lnTo>
                    <a:pt x="20317" y="639"/>
                  </a:lnTo>
                  <a:lnTo>
                    <a:pt x="19679" y="1161"/>
                  </a:lnTo>
                  <a:lnTo>
                    <a:pt x="19040" y="1683"/>
                  </a:lnTo>
                  <a:lnTo>
                    <a:pt x="18518" y="2264"/>
                  </a:lnTo>
                  <a:lnTo>
                    <a:pt x="17647" y="3193"/>
                  </a:lnTo>
                  <a:lnTo>
                    <a:pt x="15964" y="5398"/>
                  </a:lnTo>
                  <a:lnTo>
                    <a:pt x="13468" y="8997"/>
                  </a:lnTo>
                  <a:lnTo>
                    <a:pt x="11959" y="11145"/>
                  </a:lnTo>
                  <a:lnTo>
                    <a:pt x="10449" y="13525"/>
                  </a:lnTo>
                  <a:lnTo>
                    <a:pt x="8824" y="16021"/>
                  </a:lnTo>
                  <a:lnTo>
                    <a:pt x="7257" y="18575"/>
                  </a:lnTo>
                  <a:lnTo>
                    <a:pt x="5748" y="21187"/>
                  </a:lnTo>
                  <a:lnTo>
                    <a:pt x="4296" y="23741"/>
                  </a:lnTo>
                  <a:lnTo>
                    <a:pt x="3019" y="26295"/>
                  </a:lnTo>
                  <a:lnTo>
                    <a:pt x="1858" y="28675"/>
                  </a:lnTo>
                  <a:lnTo>
                    <a:pt x="1394" y="29836"/>
                  </a:lnTo>
                  <a:lnTo>
                    <a:pt x="988" y="30881"/>
                  </a:lnTo>
                  <a:lnTo>
                    <a:pt x="639" y="31926"/>
                  </a:lnTo>
                  <a:lnTo>
                    <a:pt x="349" y="32913"/>
                  </a:lnTo>
                  <a:lnTo>
                    <a:pt x="117" y="33783"/>
                  </a:lnTo>
                  <a:lnTo>
                    <a:pt x="1" y="34596"/>
                  </a:lnTo>
                  <a:lnTo>
                    <a:pt x="1" y="35351"/>
                  </a:lnTo>
                  <a:lnTo>
                    <a:pt x="59" y="35989"/>
                  </a:lnTo>
                  <a:lnTo>
                    <a:pt x="233" y="36570"/>
                  </a:lnTo>
                  <a:lnTo>
                    <a:pt x="465" y="37208"/>
                  </a:lnTo>
                  <a:lnTo>
                    <a:pt x="814" y="37847"/>
                  </a:lnTo>
                  <a:lnTo>
                    <a:pt x="1220" y="38485"/>
                  </a:lnTo>
                  <a:lnTo>
                    <a:pt x="1684" y="39124"/>
                  </a:lnTo>
                  <a:lnTo>
                    <a:pt x="2265" y="39704"/>
                  </a:lnTo>
                  <a:lnTo>
                    <a:pt x="2845" y="40343"/>
                  </a:lnTo>
                  <a:lnTo>
                    <a:pt x="3484" y="40981"/>
                  </a:lnTo>
                  <a:lnTo>
                    <a:pt x="4935" y="42258"/>
                  </a:lnTo>
                  <a:lnTo>
                    <a:pt x="6502" y="43477"/>
                  </a:lnTo>
                  <a:lnTo>
                    <a:pt x="8186" y="44638"/>
                  </a:lnTo>
                  <a:lnTo>
                    <a:pt x="9869" y="45799"/>
                  </a:lnTo>
                  <a:lnTo>
                    <a:pt x="11552" y="46844"/>
                  </a:lnTo>
                  <a:lnTo>
                    <a:pt x="13178" y="47773"/>
                  </a:lnTo>
                  <a:lnTo>
                    <a:pt x="15964" y="49340"/>
                  </a:lnTo>
                  <a:lnTo>
                    <a:pt x="17996" y="50385"/>
                  </a:lnTo>
                  <a:lnTo>
                    <a:pt x="18750" y="50733"/>
                  </a:lnTo>
                  <a:lnTo>
                    <a:pt x="26993" y="32855"/>
                  </a:lnTo>
                  <a:lnTo>
                    <a:pt x="25716" y="32274"/>
                  </a:lnTo>
                  <a:lnTo>
                    <a:pt x="22988" y="31113"/>
                  </a:lnTo>
                  <a:lnTo>
                    <a:pt x="21536" y="30417"/>
                  </a:lnTo>
                  <a:lnTo>
                    <a:pt x="20201" y="29778"/>
                  </a:lnTo>
                  <a:lnTo>
                    <a:pt x="19215" y="29198"/>
                  </a:lnTo>
                  <a:lnTo>
                    <a:pt x="18924" y="29024"/>
                  </a:lnTo>
                  <a:lnTo>
                    <a:pt x="18750" y="28849"/>
                  </a:lnTo>
                  <a:lnTo>
                    <a:pt x="18750" y="28559"/>
                  </a:lnTo>
                  <a:lnTo>
                    <a:pt x="18866" y="27979"/>
                  </a:lnTo>
                  <a:lnTo>
                    <a:pt x="19273" y="25889"/>
                  </a:lnTo>
                  <a:lnTo>
                    <a:pt x="20724" y="19620"/>
                  </a:lnTo>
                  <a:lnTo>
                    <a:pt x="21536" y="15963"/>
                  </a:lnTo>
                  <a:lnTo>
                    <a:pt x="22291" y="12364"/>
                  </a:lnTo>
                  <a:lnTo>
                    <a:pt x="22581" y="10681"/>
                  </a:lnTo>
                  <a:lnTo>
                    <a:pt x="22813" y="9172"/>
                  </a:lnTo>
                  <a:lnTo>
                    <a:pt x="22930" y="7778"/>
                  </a:lnTo>
                  <a:lnTo>
                    <a:pt x="23046" y="6559"/>
                  </a:lnTo>
                  <a:lnTo>
                    <a:pt x="23046" y="3773"/>
                  </a:lnTo>
                  <a:lnTo>
                    <a:pt x="23046" y="2670"/>
                  </a:lnTo>
                  <a:lnTo>
                    <a:pt x="22988" y="1800"/>
                  </a:lnTo>
                  <a:lnTo>
                    <a:pt x="22872" y="1103"/>
                  </a:lnTo>
                  <a:lnTo>
                    <a:pt x="22755" y="813"/>
                  </a:lnTo>
                  <a:lnTo>
                    <a:pt x="22639" y="581"/>
                  </a:lnTo>
                  <a:lnTo>
                    <a:pt x="22523" y="406"/>
                  </a:lnTo>
                  <a:lnTo>
                    <a:pt x="22349" y="232"/>
                  </a:lnTo>
                  <a:lnTo>
                    <a:pt x="22175" y="116"/>
                  </a:lnTo>
                  <a:lnTo>
                    <a:pt x="21943" y="58"/>
                  </a:lnTo>
                  <a:lnTo>
                    <a:pt x="21711"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0"/>
            <p:cNvSpPr/>
            <p:nvPr/>
          </p:nvSpPr>
          <p:spPr>
            <a:xfrm>
              <a:off x="928675" y="1790875"/>
              <a:ext cx="175625" cy="370075"/>
            </a:xfrm>
            <a:custGeom>
              <a:rect b="b" l="l" r="r" t="t"/>
              <a:pathLst>
                <a:path extrusionOk="0" h="14803" w="7025">
                  <a:moveTo>
                    <a:pt x="6908" y="0"/>
                  </a:moveTo>
                  <a:lnTo>
                    <a:pt x="6444" y="929"/>
                  </a:lnTo>
                  <a:lnTo>
                    <a:pt x="5921" y="1858"/>
                  </a:lnTo>
                  <a:lnTo>
                    <a:pt x="5051" y="3715"/>
                  </a:lnTo>
                  <a:lnTo>
                    <a:pt x="3309" y="7372"/>
                  </a:lnTo>
                  <a:lnTo>
                    <a:pt x="1568" y="11029"/>
                  </a:lnTo>
                  <a:lnTo>
                    <a:pt x="755" y="12887"/>
                  </a:lnTo>
                  <a:lnTo>
                    <a:pt x="349" y="13758"/>
                  </a:lnTo>
                  <a:lnTo>
                    <a:pt x="175" y="14222"/>
                  </a:lnTo>
                  <a:lnTo>
                    <a:pt x="1" y="14744"/>
                  </a:lnTo>
                  <a:lnTo>
                    <a:pt x="1" y="14802"/>
                  </a:lnTo>
                  <a:lnTo>
                    <a:pt x="59" y="14744"/>
                  </a:lnTo>
                  <a:lnTo>
                    <a:pt x="349" y="14338"/>
                  </a:lnTo>
                  <a:lnTo>
                    <a:pt x="581" y="13874"/>
                  </a:lnTo>
                  <a:lnTo>
                    <a:pt x="1045" y="12945"/>
                  </a:lnTo>
                  <a:lnTo>
                    <a:pt x="1510" y="12016"/>
                  </a:lnTo>
                  <a:lnTo>
                    <a:pt x="1974" y="11087"/>
                  </a:lnTo>
                  <a:lnTo>
                    <a:pt x="3658" y="7488"/>
                  </a:lnTo>
                  <a:lnTo>
                    <a:pt x="5341" y="3831"/>
                  </a:lnTo>
                  <a:lnTo>
                    <a:pt x="6212" y="1974"/>
                  </a:lnTo>
                  <a:lnTo>
                    <a:pt x="6618" y="1045"/>
                  </a:lnTo>
                  <a:lnTo>
                    <a:pt x="7024" y="58"/>
                  </a:lnTo>
                  <a:lnTo>
                    <a:pt x="6966"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0"/>
            <p:cNvSpPr/>
            <p:nvPr/>
          </p:nvSpPr>
          <p:spPr>
            <a:xfrm>
              <a:off x="979475" y="1703800"/>
              <a:ext cx="203175" cy="98700"/>
            </a:xfrm>
            <a:custGeom>
              <a:rect b="b" l="l" r="r" t="t"/>
              <a:pathLst>
                <a:path extrusionOk="0" h="3948" w="8127">
                  <a:moveTo>
                    <a:pt x="0" y="1"/>
                  </a:moveTo>
                  <a:lnTo>
                    <a:pt x="0" y="59"/>
                  </a:lnTo>
                  <a:lnTo>
                    <a:pt x="871" y="639"/>
                  </a:lnTo>
                  <a:lnTo>
                    <a:pt x="2032" y="1278"/>
                  </a:lnTo>
                  <a:lnTo>
                    <a:pt x="3251" y="1858"/>
                  </a:lnTo>
                  <a:lnTo>
                    <a:pt x="4528" y="2497"/>
                  </a:lnTo>
                  <a:lnTo>
                    <a:pt x="6792" y="3483"/>
                  </a:lnTo>
                  <a:lnTo>
                    <a:pt x="8069" y="3948"/>
                  </a:lnTo>
                  <a:lnTo>
                    <a:pt x="8127" y="3948"/>
                  </a:lnTo>
                  <a:lnTo>
                    <a:pt x="8069" y="3890"/>
                  </a:lnTo>
                  <a:lnTo>
                    <a:pt x="6850" y="3193"/>
                  </a:lnTo>
                  <a:lnTo>
                    <a:pt x="4644" y="1974"/>
                  </a:lnTo>
                  <a:lnTo>
                    <a:pt x="3367" y="1336"/>
                  </a:lnTo>
                  <a:lnTo>
                    <a:pt x="2090" y="755"/>
                  </a:lnTo>
                  <a:lnTo>
                    <a:pt x="987" y="291"/>
                  </a:lnTo>
                  <a:lnTo>
                    <a:pt x="5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0"/>
            <p:cNvSpPr/>
            <p:nvPr/>
          </p:nvSpPr>
          <p:spPr>
            <a:xfrm>
              <a:off x="1085400" y="759075"/>
              <a:ext cx="229325" cy="338150"/>
            </a:xfrm>
            <a:custGeom>
              <a:rect b="b" l="l" r="r" t="t"/>
              <a:pathLst>
                <a:path extrusionOk="0" h="13526" w="9173">
                  <a:moveTo>
                    <a:pt x="1162" y="1"/>
                  </a:moveTo>
                  <a:lnTo>
                    <a:pt x="1104" y="59"/>
                  </a:lnTo>
                  <a:lnTo>
                    <a:pt x="929" y="2033"/>
                  </a:lnTo>
                  <a:lnTo>
                    <a:pt x="639" y="4006"/>
                  </a:lnTo>
                  <a:lnTo>
                    <a:pt x="175" y="6676"/>
                  </a:lnTo>
                  <a:lnTo>
                    <a:pt x="1" y="7547"/>
                  </a:lnTo>
                  <a:lnTo>
                    <a:pt x="1" y="7953"/>
                  </a:lnTo>
                  <a:lnTo>
                    <a:pt x="233" y="8418"/>
                  </a:lnTo>
                  <a:lnTo>
                    <a:pt x="523" y="8940"/>
                  </a:lnTo>
                  <a:lnTo>
                    <a:pt x="1220" y="9927"/>
                  </a:lnTo>
                  <a:lnTo>
                    <a:pt x="2090" y="10914"/>
                  </a:lnTo>
                  <a:lnTo>
                    <a:pt x="2961" y="11784"/>
                  </a:lnTo>
                  <a:lnTo>
                    <a:pt x="3948" y="12539"/>
                  </a:lnTo>
                  <a:lnTo>
                    <a:pt x="4412" y="12887"/>
                  </a:lnTo>
                  <a:lnTo>
                    <a:pt x="4877" y="13120"/>
                  </a:lnTo>
                  <a:lnTo>
                    <a:pt x="5341" y="13352"/>
                  </a:lnTo>
                  <a:lnTo>
                    <a:pt x="5805" y="13468"/>
                  </a:lnTo>
                  <a:lnTo>
                    <a:pt x="6212" y="13526"/>
                  </a:lnTo>
                  <a:lnTo>
                    <a:pt x="6560" y="13526"/>
                  </a:lnTo>
                  <a:lnTo>
                    <a:pt x="6908" y="13410"/>
                  </a:lnTo>
                  <a:lnTo>
                    <a:pt x="7198" y="13236"/>
                  </a:lnTo>
                  <a:lnTo>
                    <a:pt x="7431" y="13003"/>
                  </a:lnTo>
                  <a:lnTo>
                    <a:pt x="7605" y="12655"/>
                  </a:lnTo>
                  <a:lnTo>
                    <a:pt x="7779" y="12307"/>
                  </a:lnTo>
                  <a:lnTo>
                    <a:pt x="7895" y="11959"/>
                  </a:lnTo>
                  <a:lnTo>
                    <a:pt x="8069" y="11088"/>
                  </a:lnTo>
                  <a:lnTo>
                    <a:pt x="8127" y="10217"/>
                  </a:lnTo>
                  <a:lnTo>
                    <a:pt x="8127" y="9346"/>
                  </a:lnTo>
                  <a:lnTo>
                    <a:pt x="8011" y="8128"/>
                  </a:lnTo>
                  <a:lnTo>
                    <a:pt x="8011" y="8069"/>
                  </a:lnTo>
                  <a:lnTo>
                    <a:pt x="8011" y="7489"/>
                  </a:lnTo>
                  <a:lnTo>
                    <a:pt x="8185" y="6270"/>
                  </a:lnTo>
                  <a:lnTo>
                    <a:pt x="8417" y="4993"/>
                  </a:lnTo>
                  <a:lnTo>
                    <a:pt x="8766" y="3774"/>
                  </a:lnTo>
                  <a:lnTo>
                    <a:pt x="9172" y="2555"/>
                  </a:lnTo>
                  <a:lnTo>
                    <a:pt x="3658" y="872"/>
                  </a:lnTo>
                  <a:lnTo>
                    <a:pt x="2032" y="349"/>
                  </a:lnTo>
                  <a:lnTo>
                    <a:pt x="1568" y="59"/>
                  </a:lnTo>
                  <a:lnTo>
                    <a:pt x="1278"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0"/>
            <p:cNvSpPr/>
            <p:nvPr/>
          </p:nvSpPr>
          <p:spPr>
            <a:xfrm>
              <a:off x="1123125" y="773600"/>
              <a:ext cx="191600" cy="188675"/>
            </a:xfrm>
            <a:custGeom>
              <a:rect b="b" l="l" r="r" t="t"/>
              <a:pathLst>
                <a:path extrusionOk="0" h="7547" w="7664">
                  <a:moveTo>
                    <a:pt x="1" y="0"/>
                  </a:moveTo>
                  <a:lnTo>
                    <a:pt x="1" y="349"/>
                  </a:lnTo>
                  <a:lnTo>
                    <a:pt x="117" y="1103"/>
                  </a:lnTo>
                  <a:lnTo>
                    <a:pt x="349" y="2264"/>
                  </a:lnTo>
                  <a:lnTo>
                    <a:pt x="523" y="2903"/>
                  </a:lnTo>
                  <a:lnTo>
                    <a:pt x="814" y="3599"/>
                  </a:lnTo>
                  <a:lnTo>
                    <a:pt x="1104" y="4296"/>
                  </a:lnTo>
                  <a:lnTo>
                    <a:pt x="1510" y="4934"/>
                  </a:lnTo>
                  <a:lnTo>
                    <a:pt x="1916" y="5573"/>
                  </a:lnTo>
                  <a:lnTo>
                    <a:pt x="2497" y="6153"/>
                  </a:lnTo>
                  <a:lnTo>
                    <a:pt x="3135" y="6676"/>
                  </a:lnTo>
                  <a:lnTo>
                    <a:pt x="3484" y="6908"/>
                  </a:lnTo>
                  <a:lnTo>
                    <a:pt x="3890" y="7082"/>
                  </a:lnTo>
                  <a:lnTo>
                    <a:pt x="4296" y="7256"/>
                  </a:lnTo>
                  <a:lnTo>
                    <a:pt x="4703" y="7372"/>
                  </a:lnTo>
                  <a:lnTo>
                    <a:pt x="5225" y="7488"/>
                  </a:lnTo>
                  <a:lnTo>
                    <a:pt x="5689" y="7547"/>
                  </a:lnTo>
                  <a:lnTo>
                    <a:pt x="6560" y="7547"/>
                  </a:lnTo>
                  <a:lnTo>
                    <a:pt x="6560" y="7430"/>
                  </a:lnTo>
                  <a:lnTo>
                    <a:pt x="6560" y="6908"/>
                  </a:lnTo>
                  <a:lnTo>
                    <a:pt x="6676" y="5689"/>
                  </a:lnTo>
                  <a:lnTo>
                    <a:pt x="6967" y="4412"/>
                  </a:lnTo>
                  <a:lnTo>
                    <a:pt x="7257" y="3193"/>
                  </a:lnTo>
                  <a:lnTo>
                    <a:pt x="7663" y="1974"/>
                  </a:lnTo>
                  <a:lnTo>
                    <a:pt x="2149" y="233"/>
                  </a:lnTo>
                  <a:lnTo>
                    <a:pt x="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0"/>
            <p:cNvSpPr/>
            <p:nvPr/>
          </p:nvSpPr>
          <p:spPr>
            <a:xfrm>
              <a:off x="1329200" y="452875"/>
              <a:ext cx="92900" cy="213350"/>
            </a:xfrm>
            <a:custGeom>
              <a:rect b="b" l="l" r="r" t="t"/>
              <a:pathLst>
                <a:path extrusionOk="0" h="8534" w="3716">
                  <a:moveTo>
                    <a:pt x="1" y="1"/>
                  </a:moveTo>
                  <a:lnTo>
                    <a:pt x="1684" y="4355"/>
                  </a:lnTo>
                  <a:lnTo>
                    <a:pt x="2845" y="7257"/>
                  </a:lnTo>
                  <a:lnTo>
                    <a:pt x="3309" y="8244"/>
                  </a:lnTo>
                  <a:lnTo>
                    <a:pt x="3425" y="8476"/>
                  </a:lnTo>
                  <a:lnTo>
                    <a:pt x="3483" y="8534"/>
                  </a:lnTo>
                  <a:lnTo>
                    <a:pt x="3599" y="8360"/>
                  </a:lnTo>
                  <a:lnTo>
                    <a:pt x="3658" y="8011"/>
                  </a:lnTo>
                  <a:lnTo>
                    <a:pt x="3716" y="7489"/>
                  </a:lnTo>
                  <a:lnTo>
                    <a:pt x="3716" y="6792"/>
                  </a:lnTo>
                  <a:lnTo>
                    <a:pt x="3716" y="5980"/>
                  </a:lnTo>
                  <a:lnTo>
                    <a:pt x="3658" y="5109"/>
                  </a:lnTo>
                  <a:lnTo>
                    <a:pt x="3483" y="4180"/>
                  </a:lnTo>
                  <a:lnTo>
                    <a:pt x="3309" y="3252"/>
                  </a:lnTo>
                  <a:lnTo>
                    <a:pt x="3135" y="2787"/>
                  </a:lnTo>
                  <a:lnTo>
                    <a:pt x="2961" y="2381"/>
                  </a:lnTo>
                  <a:lnTo>
                    <a:pt x="2729" y="2033"/>
                  </a:lnTo>
                  <a:lnTo>
                    <a:pt x="2497" y="1684"/>
                  </a:lnTo>
                  <a:lnTo>
                    <a:pt x="1916" y="1162"/>
                  </a:lnTo>
                  <a:lnTo>
                    <a:pt x="1394" y="698"/>
                  </a:lnTo>
                  <a:lnTo>
                    <a:pt x="871" y="407"/>
                  </a:lnTo>
                  <a:lnTo>
                    <a:pt x="407" y="175"/>
                  </a:lnTo>
                  <a:lnTo>
                    <a:pt x="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0"/>
            <p:cNvSpPr/>
            <p:nvPr/>
          </p:nvSpPr>
          <p:spPr>
            <a:xfrm>
              <a:off x="1062175" y="422400"/>
              <a:ext cx="371525" cy="494900"/>
            </a:xfrm>
            <a:custGeom>
              <a:rect b="b" l="l" r="r" t="t"/>
              <a:pathLst>
                <a:path extrusionOk="0" h="19796" w="14861">
                  <a:moveTo>
                    <a:pt x="7199" y="1"/>
                  </a:moveTo>
                  <a:lnTo>
                    <a:pt x="6444" y="59"/>
                  </a:lnTo>
                  <a:lnTo>
                    <a:pt x="5631" y="175"/>
                  </a:lnTo>
                  <a:lnTo>
                    <a:pt x="4819" y="407"/>
                  </a:lnTo>
                  <a:lnTo>
                    <a:pt x="4064" y="698"/>
                  </a:lnTo>
                  <a:lnTo>
                    <a:pt x="3368" y="1104"/>
                  </a:lnTo>
                  <a:lnTo>
                    <a:pt x="2671" y="1568"/>
                  </a:lnTo>
                  <a:lnTo>
                    <a:pt x="2033" y="2091"/>
                  </a:lnTo>
                  <a:lnTo>
                    <a:pt x="1510" y="2671"/>
                  </a:lnTo>
                  <a:lnTo>
                    <a:pt x="988" y="3310"/>
                  </a:lnTo>
                  <a:lnTo>
                    <a:pt x="581" y="4006"/>
                  </a:lnTo>
                  <a:lnTo>
                    <a:pt x="291" y="4761"/>
                  </a:lnTo>
                  <a:lnTo>
                    <a:pt x="59" y="5574"/>
                  </a:lnTo>
                  <a:lnTo>
                    <a:pt x="1" y="6154"/>
                  </a:lnTo>
                  <a:lnTo>
                    <a:pt x="1" y="6909"/>
                  </a:lnTo>
                  <a:lnTo>
                    <a:pt x="59" y="7721"/>
                  </a:lnTo>
                  <a:lnTo>
                    <a:pt x="175" y="8592"/>
                  </a:lnTo>
                  <a:lnTo>
                    <a:pt x="349" y="9521"/>
                  </a:lnTo>
                  <a:lnTo>
                    <a:pt x="581" y="10449"/>
                  </a:lnTo>
                  <a:lnTo>
                    <a:pt x="872" y="11436"/>
                  </a:lnTo>
                  <a:lnTo>
                    <a:pt x="1162" y="12423"/>
                  </a:lnTo>
                  <a:lnTo>
                    <a:pt x="1510" y="13410"/>
                  </a:lnTo>
                  <a:lnTo>
                    <a:pt x="1858" y="14339"/>
                  </a:lnTo>
                  <a:lnTo>
                    <a:pt x="2207" y="15209"/>
                  </a:lnTo>
                  <a:lnTo>
                    <a:pt x="2613" y="16080"/>
                  </a:lnTo>
                  <a:lnTo>
                    <a:pt x="3077" y="16777"/>
                  </a:lnTo>
                  <a:lnTo>
                    <a:pt x="3484" y="17415"/>
                  </a:lnTo>
                  <a:lnTo>
                    <a:pt x="3890" y="17938"/>
                  </a:lnTo>
                  <a:lnTo>
                    <a:pt x="4354" y="18286"/>
                  </a:lnTo>
                  <a:lnTo>
                    <a:pt x="4993" y="18692"/>
                  </a:lnTo>
                  <a:lnTo>
                    <a:pt x="5631" y="19040"/>
                  </a:lnTo>
                  <a:lnTo>
                    <a:pt x="6328" y="19331"/>
                  </a:lnTo>
                  <a:lnTo>
                    <a:pt x="7025" y="19563"/>
                  </a:lnTo>
                  <a:lnTo>
                    <a:pt x="7721" y="19679"/>
                  </a:lnTo>
                  <a:lnTo>
                    <a:pt x="8476" y="19795"/>
                  </a:lnTo>
                  <a:lnTo>
                    <a:pt x="9172" y="19795"/>
                  </a:lnTo>
                  <a:lnTo>
                    <a:pt x="9869" y="19737"/>
                  </a:lnTo>
                  <a:lnTo>
                    <a:pt x="10565" y="19563"/>
                  </a:lnTo>
                  <a:lnTo>
                    <a:pt x="11262" y="19389"/>
                  </a:lnTo>
                  <a:lnTo>
                    <a:pt x="11901" y="19098"/>
                  </a:lnTo>
                  <a:lnTo>
                    <a:pt x="12481" y="18692"/>
                  </a:lnTo>
                  <a:lnTo>
                    <a:pt x="13061" y="18286"/>
                  </a:lnTo>
                  <a:lnTo>
                    <a:pt x="13584" y="17763"/>
                  </a:lnTo>
                  <a:lnTo>
                    <a:pt x="13990" y="17183"/>
                  </a:lnTo>
                  <a:lnTo>
                    <a:pt x="14397" y="16486"/>
                  </a:lnTo>
                  <a:lnTo>
                    <a:pt x="14571" y="16080"/>
                  </a:lnTo>
                  <a:lnTo>
                    <a:pt x="14687" y="15674"/>
                  </a:lnTo>
                  <a:lnTo>
                    <a:pt x="14803" y="14803"/>
                  </a:lnTo>
                  <a:lnTo>
                    <a:pt x="14861" y="13758"/>
                  </a:lnTo>
                  <a:lnTo>
                    <a:pt x="14861" y="12655"/>
                  </a:lnTo>
                  <a:lnTo>
                    <a:pt x="14745" y="11494"/>
                  </a:lnTo>
                  <a:lnTo>
                    <a:pt x="14513" y="10217"/>
                  </a:lnTo>
                  <a:lnTo>
                    <a:pt x="14280" y="8998"/>
                  </a:lnTo>
                  <a:lnTo>
                    <a:pt x="13932" y="7779"/>
                  </a:lnTo>
                  <a:lnTo>
                    <a:pt x="13526" y="6560"/>
                  </a:lnTo>
                  <a:lnTo>
                    <a:pt x="13120" y="5399"/>
                  </a:lnTo>
                  <a:lnTo>
                    <a:pt x="12655" y="4296"/>
                  </a:lnTo>
                  <a:lnTo>
                    <a:pt x="12191" y="3310"/>
                  </a:lnTo>
                  <a:lnTo>
                    <a:pt x="11726" y="2439"/>
                  </a:lnTo>
                  <a:lnTo>
                    <a:pt x="11204" y="1684"/>
                  </a:lnTo>
                  <a:lnTo>
                    <a:pt x="10740" y="1162"/>
                  </a:lnTo>
                  <a:lnTo>
                    <a:pt x="10449" y="930"/>
                  </a:lnTo>
                  <a:lnTo>
                    <a:pt x="10217" y="756"/>
                  </a:lnTo>
                  <a:lnTo>
                    <a:pt x="9521" y="407"/>
                  </a:lnTo>
                  <a:lnTo>
                    <a:pt x="8766" y="175"/>
                  </a:lnTo>
                  <a:lnTo>
                    <a:pt x="8011" y="59"/>
                  </a:lnTo>
                  <a:lnTo>
                    <a:pt x="7199" y="1"/>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0"/>
            <p:cNvSpPr/>
            <p:nvPr/>
          </p:nvSpPr>
          <p:spPr>
            <a:xfrm>
              <a:off x="1275500" y="673475"/>
              <a:ext cx="8750" cy="40650"/>
            </a:xfrm>
            <a:custGeom>
              <a:rect b="b" l="l" r="r" t="t"/>
              <a:pathLst>
                <a:path extrusionOk="0" h="1626" w="350">
                  <a:moveTo>
                    <a:pt x="117" y="0"/>
                  </a:moveTo>
                  <a:lnTo>
                    <a:pt x="117" y="58"/>
                  </a:lnTo>
                  <a:lnTo>
                    <a:pt x="233" y="465"/>
                  </a:lnTo>
                  <a:lnTo>
                    <a:pt x="291" y="871"/>
                  </a:lnTo>
                  <a:lnTo>
                    <a:pt x="291" y="1103"/>
                  </a:lnTo>
                  <a:lnTo>
                    <a:pt x="233" y="1277"/>
                  </a:lnTo>
                  <a:lnTo>
                    <a:pt x="117" y="1451"/>
                  </a:lnTo>
                  <a:lnTo>
                    <a:pt x="1" y="1567"/>
                  </a:lnTo>
                  <a:lnTo>
                    <a:pt x="1" y="1625"/>
                  </a:lnTo>
                  <a:lnTo>
                    <a:pt x="175" y="1451"/>
                  </a:lnTo>
                  <a:lnTo>
                    <a:pt x="291" y="1277"/>
                  </a:lnTo>
                  <a:lnTo>
                    <a:pt x="349" y="1103"/>
                  </a:lnTo>
                  <a:lnTo>
                    <a:pt x="349" y="871"/>
                  </a:lnTo>
                  <a:lnTo>
                    <a:pt x="291" y="406"/>
                  </a:lnTo>
                  <a:lnTo>
                    <a:pt x="11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0"/>
            <p:cNvSpPr/>
            <p:nvPr/>
          </p:nvSpPr>
          <p:spPr>
            <a:xfrm>
              <a:off x="1249375" y="661850"/>
              <a:ext cx="33425" cy="46475"/>
            </a:xfrm>
            <a:custGeom>
              <a:rect b="b" l="l" r="r" t="t"/>
              <a:pathLst>
                <a:path extrusionOk="0" h="1859" w="1337">
                  <a:moveTo>
                    <a:pt x="523" y="1"/>
                  </a:moveTo>
                  <a:lnTo>
                    <a:pt x="349" y="59"/>
                  </a:lnTo>
                  <a:lnTo>
                    <a:pt x="233" y="175"/>
                  </a:lnTo>
                  <a:lnTo>
                    <a:pt x="175" y="291"/>
                  </a:lnTo>
                  <a:lnTo>
                    <a:pt x="59" y="407"/>
                  </a:lnTo>
                  <a:lnTo>
                    <a:pt x="1" y="755"/>
                  </a:lnTo>
                  <a:lnTo>
                    <a:pt x="59" y="1046"/>
                  </a:lnTo>
                  <a:lnTo>
                    <a:pt x="175" y="1394"/>
                  </a:lnTo>
                  <a:lnTo>
                    <a:pt x="349" y="1626"/>
                  </a:lnTo>
                  <a:lnTo>
                    <a:pt x="639" y="1800"/>
                  </a:lnTo>
                  <a:lnTo>
                    <a:pt x="756" y="1858"/>
                  </a:lnTo>
                  <a:lnTo>
                    <a:pt x="930" y="1800"/>
                  </a:lnTo>
                  <a:lnTo>
                    <a:pt x="1046" y="1800"/>
                  </a:lnTo>
                  <a:lnTo>
                    <a:pt x="1162" y="1684"/>
                  </a:lnTo>
                  <a:lnTo>
                    <a:pt x="1278" y="1568"/>
                  </a:lnTo>
                  <a:lnTo>
                    <a:pt x="1336" y="1452"/>
                  </a:lnTo>
                  <a:lnTo>
                    <a:pt x="1336" y="1104"/>
                  </a:lnTo>
                  <a:lnTo>
                    <a:pt x="1336" y="813"/>
                  </a:lnTo>
                  <a:lnTo>
                    <a:pt x="1220" y="465"/>
                  </a:lnTo>
                  <a:lnTo>
                    <a:pt x="988" y="233"/>
                  </a:lnTo>
                  <a:lnTo>
                    <a:pt x="814" y="59"/>
                  </a:lnTo>
                  <a:lnTo>
                    <a:pt x="63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0"/>
            <p:cNvSpPr/>
            <p:nvPr/>
          </p:nvSpPr>
          <p:spPr>
            <a:xfrm>
              <a:off x="1364025" y="648800"/>
              <a:ext cx="24700" cy="31950"/>
            </a:xfrm>
            <a:custGeom>
              <a:rect b="b" l="l" r="r" t="t"/>
              <a:pathLst>
                <a:path extrusionOk="0" h="1278" w="988">
                  <a:moveTo>
                    <a:pt x="1" y="0"/>
                  </a:moveTo>
                  <a:lnTo>
                    <a:pt x="59" y="465"/>
                  </a:lnTo>
                  <a:lnTo>
                    <a:pt x="233" y="871"/>
                  </a:lnTo>
                  <a:lnTo>
                    <a:pt x="407" y="1045"/>
                  </a:lnTo>
                  <a:lnTo>
                    <a:pt x="523" y="1219"/>
                  </a:lnTo>
                  <a:lnTo>
                    <a:pt x="755" y="1277"/>
                  </a:lnTo>
                  <a:lnTo>
                    <a:pt x="987" y="1277"/>
                  </a:lnTo>
                  <a:lnTo>
                    <a:pt x="755" y="1219"/>
                  </a:lnTo>
                  <a:lnTo>
                    <a:pt x="581" y="1161"/>
                  </a:lnTo>
                  <a:lnTo>
                    <a:pt x="465" y="987"/>
                  </a:lnTo>
                  <a:lnTo>
                    <a:pt x="349" y="871"/>
                  </a:lnTo>
                  <a:lnTo>
                    <a:pt x="175" y="465"/>
                  </a:lnTo>
                  <a:lnTo>
                    <a:pt x="59" y="58"/>
                  </a:lnTo>
                  <a:lnTo>
                    <a:pt x="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0"/>
            <p:cNvSpPr/>
            <p:nvPr/>
          </p:nvSpPr>
          <p:spPr>
            <a:xfrm>
              <a:off x="1364025" y="629925"/>
              <a:ext cx="33400" cy="46475"/>
            </a:xfrm>
            <a:custGeom>
              <a:rect b="b" l="l" r="r" t="t"/>
              <a:pathLst>
                <a:path extrusionOk="0" h="1859" w="1336">
                  <a:moveTo>
                    <a:pt x="465" y="1"/>
                  </a:moveTo>
                  <a:lnTo>
                    <a:pt x="349" y="59"/>
                  </a:lnTo>
                  <a:lnTo>
                    <a:pt x="233" y="117"/>
                  </a:lnTo>
                  <a:lnTo>
                    <a:pt x="117" y="233"/>
                  </a:lnTo>
                  <a:lnTo>
                    <a:pt x="1" y="465"/>
                  </a:lnTo>
                  <a:lnTo>
                    <a:pt x="1" y="813"/>
                  </a:lnTo>
                  <a:lnTo>
                    <a:pt x="59" y="1162"/>
                  </a:lnTo>
                  <a:lnTo>
                    <a:pt x="233" y="1452"/>
                  </a:lnTo>
                  <a:lnTo>
                    <a:pt x="407" y="1684"/>
                  </a:lnTo>
                  <a:lnTo>
                    <a:pt x="697" y="1800"/>
                  </a:lnTo>
                  <a:lnTo>
                    <a:pt x="813" y="1858"/>
                  </a:lnTo>
                  <a:lnTo>
                    <a:pt x="987" y="1800"/>
                  </a:lnTo>
                  <a:lnTo>
                    <a:pt x="1104" y="1742"/>
                  </a:lnTo>
                  <a:lnTo>
                    <a:pt x="1220" y="1626"/>
                  </a:lnTo>
                  <a:lnTo>
                    <a:pt x="1336" y="1394"/>
                  </a:lnTo>
                  <a:lnTo>
                    <a:pt x="1336" y="1046"/>
                  </a:lnTo>
                  <a:lnTo>
                    <a:pt x="1278" y="697"/>
                  </a:lnTo>
                  <a:lnTo>
                    <a:pt x="1104" y="407"/>
                  </a:lnTo>
                  <a:lnTo>
                    <a:pt x="929" y="175"/>
                  </a:lnTo>
                  <a:lnTo>
                    <a:pt x="755" y="59"/>
                  </a:lnTo>
                  <a:lnTo>
                    <a:pt x="63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0"/>
            <p:cNvSpPr/>
            <p:nvPr/>
          </p:nvSpPr>
          <p:spPr>
            <a:xfrm>
              <a:off x="1224725" y="609625"/>
              <a:ext cx="45000" cy="37750"/>
            </a:xfrm>
            <a:custGeom>
              <a:rect b="b" l="l" r="r" t="t"/>
              <a:pathLst>
                <a:path extrusionOk="0" h="1510" w="1800">
                  <a:moveTo>
                    <a:pt x="1103" y="0"/>
                  </a:moveTo>
                  <a:lnTo>
                    <a:pt x="813" y="58"/>
                  </a:lnTo>
                  <a:lnTo>
                    <a:pt x="639" y="174"/>
                  </a:lnTo>
                  <a:lnTo>
                    <a:pt x="406" y="348"/>
                  </a:lnTo>
                  <a:lnTo>
                    <a:pt x="232" y="522"/>
                  </a:lnTo>
                  <a:lnTo>
                    <a:pt x="58" y="755"/>
                  </a:lnTo>
                  <a:lnTo>
                    <a:pt x="0" y="987"/>
                  </a:lnTo>
                  <a:lnTo>
                    <a:pt x="0" y="1161"/>
                  </a:lnTo>
                  <a:lnTo>
                    <a:pt x="58" y="1335"/>
                  </a:lnTo>
                  <a:lnTo>
                    <a:pt x="116" y="1451"/>
                  </a:lnTo>
                  <a:lnTo>
                    <a:pt x="290" y="1509"/>
                  </a:lnTo>
                  <a:lnTo>
                    <a:pt x="465" y="1509"/>
                  </a:lnTo>
                  <a:lnTo>
                    <a:pt x="581" y="1451"/>
                  </a:lnTo>
                  <a:lnTo>
                    <a:pt x="1219" y="1045"/>
                  </a:lnTo>
                  <a:lnTo>
                    <a:pt x="1509" y="813"/>
                  </a:lnTo>
                  <a:lnTo>
                    <a:pt x="1684" y="697"/>
                  </a:lnTo>
                  <a:lnTo>
                    <a:pt x="1742" y="464"/>
                  </a:lnTo>
                  <a:lnTo>
                    <a:pt x="1800" y="348"/>
                  </a:lnTo>
                  <a:lnTo>
                    <a:pt x="1742" y="232"/>
                  </a:lnTo>
                  <a:lnTo>
                    <a:pt x="1684" y="116"/>
                  </a:lnTo>
                  <a:lnTo>
                    <a:pt x="1567" y="58"/>
                  </a:lnTo>
                  <a:lnTo>
                    <a:pt x="133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0"/>
            <p:cNvSpPr/>
            <p:nvPr/>
          </p:nvSpPr>
          <p:spPr>
            <a:xfrm>
              <a:off x="1342250" y="577700"/>
              <a:ext cx="50825" cy="26125"/>
            </a:xfrm>
            <a:custGeom>
              <a:rect b="b" l="l" r="r" t="t"/>
              <a:pathLst>
                <a:path extrusionOk="0" h="1045" w="2033">
                  <a:moveTo>
                    <a:pt x="639" y="0"/>
                  </a:moveTo>
                  <a:lnTo>
                    <a:pt x="407" y="116"/>
                  </a:lnTo>
                  <a:lnTo>
                    <a:pt x="175" y="232"/>
                  </a:lnTo>
                  <a:lnTo>
                    <a:pt x="1" y="464"/>
                  </a:lnTo>
                  <a:lnTo>
                    <a:pt x="1" y="580"/>
                  </a:lnTo>
                  <a:lnTo>
                    <a:pt x="1" y="697"/>
                  </a:lnTo>
                  <a:lnTo>
                    <a:pt x="59" y="813"/>
                  </a:lnTo>
                  <a:lnTo>
                    <a:pt x="117" y="929"/>
                  </a:lnTo>
                  <a:lnTo>
                    <a:pt x="523" y="1045"/>
                  </a:lnTo>
                  <a:lnTo>
                    <a:pt x="1684" y="1045"/>
                  </a:lnTo>
                  <a:lnTo>
                    <a:pt x="1800" y="987"/>
                  </a:lnTo>
                  <a:lnTo>
                    <a:pt x="1917" y="929"/>
                  </a:lnTo>
                  <a:lnTo>
                    <a:pt x="2033" y="755"/>
                  </a:lnTo>
                  <a:lnTo>
                    <a:pt x="2033" y="639"/>
                  </a:lnTo>
                  <a:lnTo>
                    <a:pt x="1975" y="464"/>
                  </a:lnTo>
                  <a:lnTo>
                    <a:pt x="1917" y="348"/>
                  </a:lnTo>
                  <a:lnTo>
                    <a:pt x="1684" y="174"/>
                  </a:lnTo>
                  <a:lnTo>
                    <a:pt x="1452" y="58"/>
                  </a:lnTo>
                  <a:lnTo>
                    <a:pt x="116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0"/>
            <p:cNvSpPr/>
            <p:nvPr/>
          </p:nvSpPr>
          <p:spPr>
            <a:xfrm>
              <a:off x="1297275" y="798275"/>
              <a:ext cx="30500" cy="11625"/>
            </a:xfrm>
            <a:custGeom>
              <a:rect b="b" l="l" r="r" t="t"/>
              <a:pathLst>
                <a:path extrusionOk="0" h="465" w="1220">
                  <a:moveTo>
                    <a:pt x="1220" y="0"/>
                  </a:moveTo>
                  <a:lnTo>
                    <a:pt x="929" y="174"/>
                  </a:lnTo>
                  <a:lnTo>
                    <a:pt x="639" y="290"/>
                  </a:lnTo>
                  <a:lnTo>
                    <a:pt x="465" y="290"/>
                  </a:lnTo>
                  <a:lnTo>
                    <a:pt x="349" y="232"/>
                  </a:lnTo>
                  <a:lnTo>
                    <a:pt x="117" y="116"/>
                  </a:lnTo>
                  <a:lnTo>
                    <a:pt x="1" y="116"/>
                  </a:lnTo>
                  <a:lnTo>
                    <a:pt x="117" y="232"/>
                  </a:lnTo>
                  <a:lnTo>
                    <a:pt x="233" y="407"/>
                  </a:lnTo>
                  <a:lnTo>
                    <a:pt x="407" y="465"/>
                  </a:lnTo>
                  <a:lnTo>
                    <a:pt x="581" y="465"/>
                  </a:lnTo>
                  <a:lnTo>
                    <a:pt x="755" y="407"/>
                  </a:lnTo>
                  <a:lnTo>
                    <a:pt x="929" y="348"/>
                  </a:lnTo>
                  <a:lnTo>
                    <a:pt x="1103" y="174"/>
                  </a:lnTo>
                  <a:lnTo>
                    <a:pt x="122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0"/>
            <p:cNvSpPr/>
            <p:nvPr/>
          </p:nvSpPr>
          <p:spPr>
            <a:xfrm>
              <a:off x="1303075" y="589300"/>
              <a:ext cx="79850" cy="178525"/>
            </a:xfrm>
            <a:custGeom>
              <a:rect b="b" l="l" r="r" t="t"/>
              <a:pathLst>
                <a:path extrusionOk="0" h="7141" w="3194">
                  <a:moveTo>
                    <a:pt x="929" y="0"/>
                  </a:moveTo>
                  <a:lnTo>
                    <a:pt x="871" y="58"/>
                  </a:lnTo>
                  <a:lnTo>
                    <a:pt x="1278" y="1394"/>
                  </a:lnTo>
                  <a:lnTo>
                    <a:pt x="1800" y="2671"/>
                  </a:lnTo>
                  <a:lnTo>
                    <a:pt x="2265" y="4006"/>
                  </a:lnTo>
                  <a:lnTo>
                    <a:pt x="2729" y="5283"/>
                  </a:lnTo>
                  <a:lnTo>
                    <a:pt x="2206" y="5225"/>
                  </a:lnTo>
                  <a:lnTo>
                    <a:pt x="1742" y="5283"/>
                  </a:lnTo>
                  <a:lnTo>
                    <a:pt x="1800" y="5457"/>
                  </a:lnTo>
                  <a:lnTo>
                    <a:pt x="1916" y="5921"/>
                  </a:lnTo>
                  <a:lnTo>
                    <a:pt x="2206" y="6676"/>
                  </a:lnTo>
                  <a:lnTo>
                    <a:pt x="1684" y="6850"/>
                  </a:lnTo>
                  <a:lnTo>
                    <a:pt x="1162" y="6850"/>
                  </a:lnTo>
                  <a:lnTo>
                    <a:pt x="581" y="6792"/>
                  </a:lnTo>
                  <a:lnTo>
                    <a:pt x="59" y="6560"/>
                  </a:lnTo>
                  <a:lnTo>
                    <a:pt x="1" y="6560"/>
                  </a:lnTo>
                  <a:lnTo>
                    <a:pt x="1" y="6618"/>
                  </a:lnTo>
                  <a:lnTo>
                    <a:pt x="349" y="6850"/>
                  </a:lnTo>
                  <a:lnTo>
                    <a:pt x="697" y="7024"/>
                  </a:lnTo>
                  <a:lnTo>
                    <a:pt x="1104" y="7140"/>
                  </a:lnTo>
                  <a:lnTo>
                    <a:pt x="1510" y="7140"/>
                  </a:lnTo>
                  <a:lnTo>
                    <a:pt x="1858" y="7082"/>
                  </a:lnTo>
                  <a:lnTo>
                    <a:pt x="2206" y="7024"/>
                  </a:lnTo>
                  <a:lnTo>
                    <a:pt x="2323" y="6966"/>
                  </a:lnTo>
                  <a:lnTo>
                    <a:pt x="2439" y="6908"/>
                  </a:lnTo>
                  <a:lnTo>
                    <a:pt x="2497" y="6850"/>
                  </a:lnTo>
                  <a:lnTo>
                    <a:pt x="2497" y="6734"/>
                  </a:lnTo>
                  <a:lnTo>
                    <a:pt x="2497" y="6676"/>
                  </a:lnTo>
                  <a:lnTo>
                    <a:pt x="2497" y="6618"/>
                  </a:lnTo>
                  <a:lnTo>
                    <a:pt x="2206" y="5573"/>
                  </a:lnTo>
                  <a:lnTo>
                    <a:pt x="2787" y="5631"/>
                  </a:lnTo>
                  <a:lnTo>
                    <a:pt x="3193" y="5631"/>
                  </a:lnTo>
                  <a:lnTo>
                    <a:pt x="3193" y="5573"/>
                  </a:lnTo>
                  <a:lnTo>
                    <a:pt x="2729" y="4122"/>
                  </a:lnTo>
                  <a:lnTo>
                    <a:pt x="2206" y="2729"/>
                  </a:lnTo>
                  <a:lnTo>
                    <a:pt x="1626" y="1394"/>
                  </a:lnTo>
                  <a:lnTo>
                    <a:pt x="988" y="58"/>
                  </a:lnTo>
                  <a:lnTo>
                    <a:pt x="929"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0"/>
            <p:cNvSpPr/>
            <p:nvPr/>
          </p:nvSpPr>
          <p:spPr>
            <a:xfrm>
              <a:off x="1301625" y="754725"/>
              <a:ext cx="47925" cy="33400"/>
            </a:xfrm>
            <a:custGeom>
              <a:rect b="b" l="l" r="r" t="t"/>
              <a:pathLst>
                <a:path extrusionOk="0" h="1336" w="1917">
                  <a:moveTo>
                    <a:pt x="59" y="1"/>
                  </a:moveTo>
                  <a:lnTo>
                    <a:pt x="1" y="581"/>
                  </a:lnTo>
                  <a:lnTo>
                    <a:pt x="1" y="871"/>
                  </a:lnTo>
                  <a:lnTo>
                    <a:pt x="117" y="1104"/>
                  </a:lnTo>
                  <a:lnTo>
                    <a:pt x="175" y="1220"/>
                  </a:lnTo>
                  <a:lnTo>
                    <a:pt x="291" y="1278"/>
                  </a:lnTo>
                  <a:lnTo>
                    <a:pt x="407" y="1336"/>
                  </a:lnTo>
                  <a:lnTo>
                    <a:pt x="929" y="1336"/>
                  </a:lnTo>
                  <a:lnTo>
                    <a:pt x="1220" y="1162"/>
                  </a:lnTo>
                  <a:lnTo>
                    <a:pt x="1452" y="988"/>
                  </a:lnTo>
                  <a:lnTo>
                    <a:pt x="1626" y="755"/>
                  </a:lnTo>
                  <a:lnTo>
                    <a:pt x="1800" y="465"/>
                  </a:lnTo>
                  <a:lnTo>
                    <a:pt x="1916" y="233"/>
                  </a:lnTo>
                  <a:lnTo>
                    <a:pt x="1452" y="291"/>
                  </a:lnTo>
                  <a:lnTo>
                    <a:pt x="987" y="291"/>
                  </a:lnTo>
                  <a:lnTo>
                    <a:pt x="523" y="175"/>
                  </a:lnTo>
                  <a:lnTo>
                    <a:pt x="5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0"/>
            <p:cNvSpPr/>
            <p:nvPr/>
          </p:nvSpPr>
          <p:spPr>
            <a:xfrm>
              <a:off x="1301625" y="769250"/>
              <a:ext cx="30500" cy="18875"/>
            </a:xfrm>
            <a:custGeom>
              <a:rect b="b" l="l" r="r" t="t"/>
              <a:pathLst>
                <a:path extrusionOk="0" h="755" w="1220">
                  <a:moveTo>
                    <a:pt x="1" y="0"/>
                  </a:moveTo>
                  <a:lnTo>
                    <a:pt x="1" y="290"/>
                  </a:lnTo>
                  <a:lnTo>
                    <a:pt x="117" y="523"/>
                  </a:lnTo>
                  <a:lnTo>
                    <a:pt x="175" y="639"/>
                  </a:lnTo>
                  <a:lnTo>
                    <a:pt x="291" y="697"/>
                  </a:lnTo>
                  <a:lnTo>
                    <a:pt x="407" y="755"/>
                  </a:lnTo>
                  <a:lnTo>
                    <a:pt x="929" y="755"/>
                  </a:lnTo>
                  <a:lnTo>
                    <a:pt x="1220" y="581"/>
                  </a:lnTo>
                  <a:lnTo>
                    <a:pt x="987" y="290"/>
                  </a:lnTo>
                  <a:lnTo>
                    <a:pt x="697" y="58"/>
                  </a:lnTo>
                  <a:lnTo>
                    <a:pt x="349" y="0"/>
                  </a:lnTo>
                  <a:close/>
                </a:path>
              </a:pathLst>
            </a:custGeom>
            <a:solidFill>
              <a:srgbClr val="FF9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0"/>
            <p:cNvSpPr/>
            <p:nvPr/>
          </p:nvSpPr>
          <p:spPr>
            <a:xfrm>
              <a:off x="1028800" y="355650"/>
              <a:ext cx="328000" cy="381700"/>
            </a:xfrm>
            <a:custGeom>
              <a:rect b="b" l="l" r="r" t="t"/>
              <a:pathLst>
                <a:path extrusionOk="0" h="15268" w="13120">
                  <a:moveTo>
                    <a:pt x="7663" y="1"/>
                  </a:moveTo>
                  <a:lnTo>
                    <a:pt x="7199" y="59"/>
                  </a:lnTo>
                  <a:lnTo>
                    <a:pt x="6734" y="175"/>
                  </a:lnTo>
                  <a:lnTo>
                    <a:pt x="6270" y="349"/>
                  </a:lnTo>
                  <a:lnTo>
                    <a:pt x="5806" y="581"/>
                  </a:lnTo>
                  <a:lnTo>
                    <a:pt x="5399" y="872"/>
                  </a:lnTo>
                  <a:lnTo>
                    <a:pt x="4935" y="1220"/>
                  </a:lnTo>
                  <a:lnTo>
                    <a:pt x="4180" y="2032"/>
                  </a:lnTo>
                  <a:lnTo>
                    <a:pt x="3484" y="2903"/>
                  </a:lnTo>
                  <a:lnTo>
                    <a:pt x="2903" y="3716"/>
                  </a:lnTo>
                  <a:lnTo>
                    <a:pt x="2439" y="4412"/>
                  </a:lnTo>
                  <a:lnTo>
                    <a:pt x="2091" y="5051"/>
                  </a:lnTo>
                  <a:lnTo>
                    <a:pt x="2381" y="4180"/>
                  </a:lnTo>
                  <a:lnTo>
                    <a:pt x="2671" y="3251"/>
                  </a:lnTo>
                  <a:lnTo>
                    <a:pt x="2381" y="3484"/>
                  </a:lnTo>
                  <a:lnTo>
                    <a:pt x="2091" y="3716"/>
                  </a:lnTo>
                  <a:lnTo>
                    <a:pt x="1916" y="3948"/>
                  </a:lnTo>
                  <a:lnTo>
                    <a:pt x="1684" y="4238"/>
                  </a:lnTo>
                  <a:lnTo>
                    <a:pt x="1568" y="4528"/>
                  </a:lnTo>
                  <a:lnTo>
                    <a:pt x="1452" y="4819"/>
                  </a:lnTo>
                  <a:lnTo>
                    <a:pt x="1394" y="5167"/>
                  </a:lnTo>
                  <a:lnTo>
                    <a:pt x="1336" y="5515"/>
                  </a:lnTo>
                  <a:lnTo>
                    <a:pt x="1220" y="4761"/>
                  </a:lnTo>
                  <a:lnTo>
                    <a:pt x="1162" y="4296"/>
                  </a:lnTo>
                  <a:lnTo>
                    <a:pt x="1104" y="4122"/>
                  </a:lnTo>
                  <a:lnTo>
                    <a:pt x="1046" y="4064"/>
                  </a:lnTo>
                  <a:lnTo>
                    <a:pt x="988" y="4122"/>
                  </a:lnTo>
                  <a:lnTo>
                    <a:pt x="872" y="4296"/>
                  </a:lnTo>
                  <a:lnTo>
                    <a:pt x="697" y="4587"/>
                  </a:lnTo>
                  <a:lnTo>
                    <a:pt x="581" y="4935"/>
                  </a:lnTo>
                  <a:lnTo>
                    <a:pt x="523" y="5341"/>
                  </a:lnTo>
                  <a:lnTo>
                    <a:pt x="465" y="5747"/>
                  </a:lnTo>
                  <a:lnTo>
                    <a:pt x="523" y="6154"/>
                  </a:lnTo>
                  <a:lnTo>
                    <a:pt x="697" y="6444"/>
                  </a:lnTo>
                  <a:lnTo>
                    <a:pt x="523" y="6734"/>
                  </a:lnTo>
                  <a:lnTo>
                    <a:pt x="233" y="7489"/>
                  </a:lnTo>
                  <a:lnTo>
                    <a:pt x="117" y="7953"/>
                  </a:lnTo>
                  <a:lnTo>
                    <a:pt x="1" y="8476"/>
                  </a:lnTo>
                  <a:lnTo>
                    <a:pt x="1" y="8998"/>
                  </a:lnTo>
                  <a:lnTo>
                    <a:pt x="59" y="9521"/>
                  </a:lnTo>
                  <a:lnTo>
                    <a:pt x="233" y="10159"/>
                  </a:lnTo>
                  <a:lnTo>
                    <a:pt x="581" y="11030"/>
                  </a:lnTo>
                  <a:lnTo>
                    <a:pt x="988" y="11959"/>
                  </a:lnTo>
                  <a:lnTo>
                    <a:pt x="1452" y="12945"/>
                  </a:lnTo>
                  <a:lnTo>
                    <a:pt x="1974" y="13816"/>
                  </a:lnTo>
                  <a:lnTo>
                    <a:pt x="2555" y="14571"/>
                  </a:lnTo>
                  <a:lnTo>
                    <a:pt x="2787" y="14861"/>
                  </a:lnTo>
                  <a:lnTo>
                    <a:pt x="3077" y="15093"/>
                  </a:lnTo>
                  <a:lnTo>
                    <a:pt x="3309" y="15267"/>
                  </a:lnTo>
                  <a:lnTo>
                    <a:pt x="3716" y="15267"/>
                  </a:lnTo>
                  <a:lnTo>
                    <a:pt x="3832" y="15151"/>
                  </a:lnTo>
                  <a:lnTo>
                    <a:pt x="4006" y="14977"/>
                  </a:lnTo>
                  <a:lnTo>
                    <a:pt x="4122" y="14803"/>
                  </a:lnTo>
                  <a:lnTo>
                    <a:pt x="4296" y="14222"/>
                  </a:lnTo>
                  <a:lnTo>
                    <a:pt x="4412" y="13584"/>
                  </a:lnTo>
                  <a:lnTo>
                    <a:pt x="4528" y="12945"/>
                  </a:lnTo>
                  <a:lnTo>
                    <a:pt x="4528" y="12249"/>
                  </a:lnTo>
                  <a:lnTo>
                    <a:pt x="4528" y="11088"/>
                  </a:lnTo>
                  <a:lnTo>
                    <a:pt x="4412" y="10101"/>
                  </a:lnTo>
                  <a:lnTo>
                    <a:pt x="4122" y="8766"/>
                  </a:lnTo>
                  <a:lnTo>
                    <a:pt x="3774" y="6966"/>
                  </a:lnTo>
                  <a:lnTo>
                    <a:pt x="3832" y="6908"/>
                  </a:lnTo>
                  <a:lnTo>
                    <a:pt x="3948" y="6908"/>
                  </a:lnTo>
                  <a:lnTo>
                    <a:pt x="4528" y="7025"/>
                  </a:lnTo>
                  <a:lnTo>
                    <a:pt x="5341" y="7141"/>
                  </a:lnTo>
                  <a:lnTo>
                    <a:pt x="6386" y="7315"/>
                  </a:lnTo>
                  <a:lnTo>
                    <a:pt x="7489" y="7373"/>
                  </a:lnTo>
                  <a:lnTo>
                    <a:pt x="8069" y="7373"/>
                  </a:lnTo>
                  <a:lnTo>
                    <a:pt x="8592" y="7315"/>
                  </a:lnTo>
                  <a:lnTo>
                    <a:pt x="9114" y="7257"/>
                  </a:lnTo>
                  <a:lnTo>
                    <a:pt x="9637" y="7141"/>
                  </a:lnTo>
                  <a:lnTo>
                    <a:pt x="10101" y="6966"/>
                  </a:lnTo>
                  <a:lnTo>
                    <a:pt x="10507" y="6734"/>
                  </a:lnTo>
                  <a:lnTo>
                    <a:pt x="10856" y="6444"/>
                  </a:lnTo>
                  <a:lnTo>
                    <a:pt x="11204" y="6154"/>
                  </a:lnTo>
                  <a:lnTo>
                    <a:pt x="11784" y="5515"/>
                  </a:lnTo>
                  <a:lnTo>
                    <a:pt x="12249" y="4819"/>
                  </a:lnTo>
                  <a:lnTo>
                    <a:pt x="12655" y="4122"/>
                  </a:lnTo>
                  <a:lnTo>
                    <a:pt x="12887" y="3426"/>
                  </a:lnTo>
                  <a:lnTo>
                    <a:pt x="13061" y="2787"/>
                  </a:lnTo>
                  <a:lnTo>
                    <a:pt x="13119" y="2265"/>
                  </a:lnTo>
                  <a:lnTo>
                    <a:pt x="13061" y="1858"/>
                  </a:lnTo>
                  <a:lnTo>
                    <a:pt x="12945" y="1684"/>
                  </a:lnTo>
                  <a:lnTo>
                    <a:pt x="12771" y="1452"/>
                  </a:lnTo>
                  <a:lnTo>
                    <a:pt x="12539" y="1278"/>
                  </a:lnTo>
                  <a:lnTo>
                    <a:pt x="12307" y="1104"/>
                  </a:lnTo>
                  <a:lnTo>
                    <a:pt x="11552" y="697"/>
                  </a:lnTo>
                  <a:lnTo>
                    <a:pt x="10681" y="407"/>
                  </a:lnTo>
                  <a:lnTo>
                    <a:pt x="9695" y="175"/>
                  </a:lnTo>
                  <a:lnTo>
                    <a:pt x="870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0"/>
            <p:cNvSpPr/>
            <p:nvPr/>
          </p:nvSpPr>
          <p:spPr>
            <a:xfrm>
              <a:off x="1095550" y="499325"/>
              <a:ext cx="230775" cy="60975"/>
            </a:xfrm>
            <a:custGeom>
              <a:rect b="b" l="l" r="r" t="t"/>
              <a:pathLst>
                <a:path extrusionOk="0" h="2439" w="9231">
                  <a:moveTo>
                    <a:pt x="9230" y="0"/>
                  </a:moveTo>
                  <a:lnTo>
                    <a:pt x="8824" y="407"/>
                  </a:lnTo>
                  <a:lnTo>
                    <a:pt x="8360" y="755"/>
                  </a:lnTo>
                  <a:lnTo>
                    <a:pt x="7895" y="1161"/>
                  </a:lnTo>
                  <a:lnTo>
                    <a:pt x="7373" y="1452"/>
                  </a:lnTo>
                  <a:lnTo>
                    <a:pt x="6792" y="1684"/>
                  </a:lnTo>
                  <a:lnTo>
                    <a:pt x="6154" y="1858"/>
                  </a:lnTo>
                  <a:lnTo>
                    <a:pt x="5515" y="1916"/>
                  </a:lnTo>
                  <a:lnTo>
                    <a:pt x="4877" y="1916"/>
                  </a:lnTo>
                  <a:lnTo>
                    <a:pt x="4180" y="1858"/>
                  </a:lnTo>
                  <a:lnTo>
                    <a:pt x="3542" y="1742"/>
                  </a:lnTo>
                  <a:lnTo>
                    <a:pt x="2961" y="1568"/>
                  </a:lnTo>
                  <a:lnTo>
                    <a:pt x="2323" y="1394"/>
                  </a:lnTo>
                  <a:lnTo>
                    <a:pt x="1278" y="929"/>
                  </a:lnTo>
                  <a:lnTo>
                    <a:pt x="698" y="697"/>
                  </a:lnTo>
                  <a:lnTo>
                    <a:pt x="175" y="523"/>
                  </a:lnTo>
                  <a:lnTo>
                    <a:pt x="59" y="523"/>
                  </a:lnTo>
                  <a:lnTo>
                    <a:pt x="1" y="639"/>
                  </a:lnTo>
                  <a:lnTo>
                    <a:pt x="1" y="755"/>
                  </a:lnTo>
                  <a:lnTo>
                    <a:pt x="59" y="871"/>
                  </a:lnTo>
                  <a:lnTo>
                    <a:pt x="581" y="1219"/>
                  </a:lnTo>
                  <a:lnTo>
                    <a:pt x="1220" y="1568"/>
                  </a:lnTo>
                  <a:lnTo>
                    <a:pt x="1800" y="1800"/>
                  </a:lnTo>
                  <a:lnTo>
                    <a:pt x="2439" y="2032"/>
                  </a:lnTo>
                  <a:lnTo>
                    <a:pt x="3077" y="2206"/>
                  </a:lnTo>
                  <a:lnTo>
                    <a:pt x="3774" y="2322"/>
                  </a:lnTo>
                  <a:lnTo>
                    <a:pt x="4413" y="2438"/>
                  </a:lnTo>
                  <a:lnTo>
                    <a:pt x="5109" y="2438"/>
                  </a:lnTo>
                  <a:lnTo>
                    <a:pt x="5748" y="2380"/>
                  </a:lnTo>
                  <a:lnTo>
                    <a:pt x="6328" y="2264"/>
                  </a:lnTo>
                  <a:lnTo>
                    <a:pt x="6967" y="2032"/>
                  </a:lnTo>
                  <a:lnTo>
                    <a:pt x="7489" y="1742"/>
                  </a:lnTo>
                  <a:lnTo>
                    <a:pt x="8011" y="1394"/>
                  </a:lnTo>
                  <a:lnTo>
                    <a:pt x="8476" y="987"/>
                  </a:lnTo>
                  <a:lnTo>
                    <a:pt x="8882" y="523"/>
                  </a:lnTo>
                  <a:lnTo>
                    <a:pt x="923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0"/>
            <p:cNvSpPr/>
            <p:nvPr/>
          </p:nvSpPr>
          <p:spPr>
            <a:xfrm>
              <a:off x="1036075" y="682175"/>
              <a:ext cx="111750" cy="126275"/>
            </a:xfrm>
            <a:custGeom>
              <a:rect b="b" l="l" r="r" t="t"/>
              <a:pathLst>
                <a:path extrusionOk="0" h="5051" w="4470">
                  <a:moveTo>
                    <a:pt x="813" y="0"/>
                  </a:moveTo>
                  <a:lnTo>
                    <a:pt x="581" y="58"/>
                  </a:lnTo>
                  <a:lnTo>
                    <a:pt x="348" y="175"/>
                  </a:lnTo>
                  <a:lnTo>
                    <a:pt x="174" y="349"/>
                  </a:lnTo>
                  <a:lnTo>
                    <a:pt x="58" y="581"/>
                  </a:lnTo>
                  <a:lnTo>
                    <a:pt x="0" y="871"/>
                  </a:lnTo>
                  <a:lnTo>
                    <a:pt x="0" y="1219"/>
                  </a:lnTo>
                  <a:lnTo>
                    <a:pt x="58" y="1568"/>
                  </a:lnTo>
                  <a:lnTo>
                    <a:pt x="174" y="1974"/>
                  </a:lnTo>
                  <a:lnTo>
                    <a:pt x="522" y="2787"/>
                  </a:lnTo>
                  <a:lnTo>
                    <a:pt x="987" y="3541"/>
                  </a:lnTo>
                  <a:lnTo>
                    <a:pt x="1509" y="4238"/>
                  </a:lnTo>
                  <a:lnTo>
                    <a:pt x="1800" y="4528"/>
                  </a:lnTo>
                  <a:lnTo>
                    <a:pt x="2090" y="4760"/>
                  </a:lnTo>
                  <a:lnTo>
                    <a:pt x="2380" y="4934"/>
                  </a:lnTo>
                  <a:lnTo>
                    <a:pt x="2670" y="5051"/>
                  </a:lnTo>
                  <a:lnTo>
                    <a:pt x="3251" y="5051"/>
                  </a:lnTo>
                  <a:lnTo>
                    <a:pt x="3541" y="4992"/>
                  </a:lnTo>
                  <a:lnTo>
                    <a:pt x="3773" y="4876"/>
                  </a:lnTo>
                  <a:lnTo>
                    <a:pt x="4005" y="4760"/>
                  </a:lnTo>
                  <a:lnTo>
                    <a:pt x="4237" y="4528"/>
                  </a:lnTo>
                  <a:lnTo>
                    <a:pt x="4354" y="4296"/>
                  </a:lnTo>
                  <a:lnTo>
                    <a:pt x="4470" y="4006"/>
                  </a:lnTo>
                  <a:lnTo>
                    <a:pt x="4470" y="3948"/>
                  </a:lnTo>
                  <a:lnTo>
                    <a:pt x="3715" y="1742"/>
                  </a:lnTo>
                  <a:lnTo>
                    <a:pt x="3367" y="1394"/>
                  </a:lnTo>
                  <a:lnTo>
                    <a:pt x="2960" y="987"/>
                  </a:lnTo>
                  <a:lnTo>
                    <a:pt x="2438" y="639"/>
                  </a:lnTo>
                  <a:lnTo>
                    <a:pt x="1916" y="291"/>
                  </a:lnTo>
                  <a:lnTo>
                    <a:pt x="1335" y="58"/>
                  </a:lnTo>
                  <a:lnTo>
                    <a:pt x="1045" y="0"/>
                  </a:lnTo>
                  <a:close/>
                </a:path>
              </a:pathLst>
            </a:custGeom>
            <a:solidFill>
              <a:srgbClr val="DD6A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0"/>
            <p:cNvSpPr/>
            <p:nvPr/>
          </p:nvSpPr>
          <p:spPr>
            <a:xfrm>
              <a:off x="1059275" y="712650"/>
              <a:ext cx="69700" cy="75475"/>
            </a:xfrm>
            <a:custGeom>
              <a:rect b="b" l="l" r="r" t="t"/>
              <a:pathLst>
                <a:path extrusionOk="0" h="3019" w="2788">
                  <a:moveTo>
                    <a:pt x="1" y="0"/>
                  </a:moveTo>
                  <a:lnTo>
                    <a:pt x="349" y="175"/>
                  </a:lnTo>
                  <a:lnTo>
                    <a:pt x="697" y="349"/>
                  </a:lnTo>
                  <a:lnTo>
                    <a:pt x="1046" y="581"/>
                  </a:lnTo>
                  <a:lnTo>
                    <a:pt x="1336" y="813"/>
                  </a:lnTo>
                  <a:lnTo>
                    <a:pt x="1568" y="1103"/>
                  </a:lnTo>
                  <a:lnTo>
                    <a:pt x="1858" y="1394"/>
                  </a:lnTo>
                  <a:lnTo>
                    <a:pt x="2032" y="1742"/>
                  </a:lnTo>
                  <a:lnTo>
                    <a:pt x="2207" y="2090"/>
                  </a:lnTo>
                  <a:lnTo>
                    <a:pt x="1974" y="1858"/>
                  </a:lnTo>
                  <a:lnTo>
                    <a:pt x="1684" y="1800"/>
                  </a:lnTo>
                  <a:lnTo>
                    <a:pt x="1394" y="1800"/>
                  </a:lnTo>
                  <a:lnTo>
                    <a:pt x="1104" y="1916"/>
                  </a:lnTo>
                  <a:lnTo>
                    <a:pt x="988" y="2032"/>
                  </a:lnTo>
                  <a:lnTo>
                    <a:pt x="988" y="2090"/>
                  </a:lnTo>
                  <a:lnTo>
                    <a:pt x="1278" y="1974"/>
                  </a:lnTo>
                  <a:lnTo>
                    <a:pt x="1510" y="2032"/>
                  </a:lnTo>
                  <a:lnTo>
                    <a:pt x="1800" y="2090"/>
                  </a:lnTo>
                  <a:lnTo>
                    <a:pt x="2032" y="2264"/>
                  </a:lnTo>
                  <a:lnTo>
                    <a:pt x="2323" y="2613"/>
                  </a:lnTo>
                  <a:lnTo>
                    <a:pt x="2613" y="2961"/>
                  </a:lnTo>
                  <a:lnTo>
                    <a:pt x="2671" y="3019"/>
                  </a:lnTo>
                  <a:lnTo>
                    <a:pt x="2729" y="3019"/>
                  </a:lnTo>
                  <a:lnTo>
                    <a:pt x="2787" y="2961"/>
                  </a:lnTo>
                  <a:lnTo>
                    <a:pt x="2787" y="2903"/>
                  </a:lnTo>
                  <a:lnTo>
                    <a:pt x="2671" y="2380"/>
                  </a:lnTo>
                  <a:lnTo>
                    <a:pt x="2497" y="1858"/>
                  </a:lnTo>
                  <a:lnTo>
                    <a:pt x="2207" y="1394"/>
                  </a:lnTo>
                  <a:lnTo>
                    <a:pt x="1858" y="929"/>
                  </a:lnTo>
                  <a:lnTo>
                    <a:pt x="1452" y="523"/>
                  </a:lnTo>
                  <a:lnTo>
                    <a:pt x="988" y="233"/>
                  </a:lnTo>
                  <a:lnTo>
                    <a:pt x="523" y="58"/>
                  </a:lnTo>
                  <a:lnTo>
                    <a:pt x="233"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0"/>
            <p:cNvSpPr/>
            <p:nvPr/>
          </p:nvSpPr>
          <p:spPr>
            <a:xfrm>
              <a:off x="1046225" y="924525"/>
              <a:ext cx="267050" cy="281550"/>
            </a:xfrm>
            <a:custGeom>
              <a:rect b="b" l="l" r="r" t="t"/>
              <a:pathLst>
                <a:path extrusionOk="0" h="11262" w="10682">
                  <a:moveTo>
                    <a:pt x="1742" y="0"/>
                  </a:moveTo>
                  <a:lnTo>
                    <a:pt x="0" y="1916"/>
                  </a:lnTo>
                  <a:lnTo>
                    <a:pt x="2903" y="6792"/>
                  </a:lnTo>
                  <a:lnTo>
                    <a:pt x="4876" y="9984"/>
                  </a:lnTo>
                  <a:lnTo>
                    <a:pt x="5573" y="10971"/>
                  </a:lnTo>
                  <a:lnTo>
                    <a:pt x="5747" y="11261"/>
                  </a:lnTo>
                  <a:lnTo>
                    <a:pt x="5805" y="11261"/>
                  </a:lnTo>
                  <a:lnTo>
                    <a:pt x="7837" y="7140"/>
                  </a:lnTo>
                  <a:lnTo>
                    <a:pt x="10681" y="10042"/>
                  </a:lnTo>
                  <a:lnTo>
                    <a:pt x="10565" y="2787"/>
                  </a:lnTo>
                  <a:lnTo>
                    <a:pt x="9636" y="1335"/>
                  </a:lnTo>
                  <a:lnTo>
                    <a:pt x="7663" y="6153"/>
                  </a:lnTo>
                  <a:lnTo>
                    <a:pt x="1742"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0"/>
            <p:cNvSpPr/>
            <p:nvPr/>
          </p:nvSpPr>
          <p:spPr>
            <a:xfrm>
              <a:off x="1052025" y="985475"/>
              <a:ext cx="267050" cy="230750"/>
            </a:xfrm>
            <a:custGeom>
              <a:rect b="b" l="l" r="r" t="t"/>
              <a:pathLst>
                <a:path extrusionOk="0" h="9230" w="10682">
                  <a:moveTo>
                    <a:pt x="59" y="0"/>
                  </a:moveTo>
                  <a:lnTo>
                    <a:pt x="1" y="58"/>
                  </a:lnTo>
                  <a:lnTo>
                    <a:pt x="465" y="929"/>
                  </a:lnTo>
                  <a:lnTo>
                    <a:pt x="1220" y="2148"/>
                  </a:lnTo>
                  <a:lnTo>
                    <a:pt x="3077" y="5283"/>
                  </a:lnTo>
                  <a:lnTo>
                    <a:pt x="4760" y="8069"/>
                  </a:lnTo>
                  <a:lnTo>
                    <a:pt x="5515" y="9230"/>
                  </a:lnTo>
                  <a:lnTo>
                    <a:pt x="6676" y="7082"/>
                  </a:lnTo>
                  <a:lnTo>
                    <a:pt x="7663" y="4876"/>
                  </a:lnTo>
                  <a:lnTo>
                    <a:pt x="9288" y="6676"/>
                  </a:lnTo>
                  <a:lnTo>
                    <a:pt x="10217" y="7604"/>
                  </a:lnTo>
                  <a:lnTo>
                    <a:pt x="10507" y="7895"/>
                  </a:lnTo>
                  <a:lnTo>
                    <a:pt x="10623" y="7953"/>
                  </a:lnTo>
                  <a:lnTo>
                    <a:pt x="10681" y="5979"/>
                  </a:lnTo>
                  <a:lnTo>
                    <a:pt x="10565" y="4006"/>
                  </a:lnTo>
                  <a:lnTo>
                    <a:pt x="10507" y="2206"/>
                  </a:lnTo>
                  <a:lnTo>
                    <a:pt x="10391" y="407"/>
                  </a:lnTo>
                  <a:lnTo>
                    <a:pt x="10275" y="407"/>
                  </a:lnTo>
                  <a:lnTo>
                    <a:pt x="10217" y="987"/>
                  </a:lnTo>
                  <a:lnTo>
                    <a:pt x="10159" y="1800"/>
                  </a:lnTo>
                  <a:lnTo>
                    <a:pt x="10217" y="3831"/>
                  </a:lnTo>
                  <a:lnTo>
                    <a:pt x="10275" y="7256"/>
                  </a:lnTo>
                  <a:lnTo>
                    <a:pt x="10275" y="7256"/>
                  </a:lnTo>
                  <a:lnTo>
                    <a:pt x="8940" y="5921"/>
                  </a:lnTo>
                  <a:lnTo>
                    <a:pt x="8011" y="5108"/>
                  </a:lnTo>
                  <a:lnTo>
                    <a:pt x="7605" y="4702"/>
                  </a:lnTo>
                  <a:lnTo>
                    <a:pt x="7140" y="5573"/>
                  </a:lnTo>
                  <a:lnTo>
                    <a:pt x="6502" y="6850"/>
                  </a:lnTo>
                  <a:lnTo>
                    <a:pt x="5573" y="8649"/>
                  </a:lnTo>
                  <a:lnTo>
                    <a:pt x="2903" y="4296"/>
                  </a:lnTo>
                  <a:lnTo>
                    <a:pt x="1278" y="1742"/>
                  </a:lnTo>
                  <a:lnTo>
                    <a:pt x="11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39"/>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Process</a:t>
            </a:r>
            <a:endParaRPr/>
          </a:p>
        </p:txBody>
      </p:sp>
      <p:sp>
        <p:nvSpPr>
          <p:cNvPr id="1048" name="Google Shape;1048;p39"/>
          <p:cNvSpPr txBox="1"/>
          <p:nvPr>
            <p:ph idx="1" type="subTitle"/>
          </p:nvPr>
        </p:nvSpPr>
        <p:spPr>
          <a:xfrm>
            <a:off x="322225" y="1098525"/>
            <a:ext cx="8592300" cy="3699000"/>
          </a:xfrm>
          <a:prstGeom prst="rect">
            <a:avLst/>
          </a:prstGeom>
        </p:spPr>
        <p:txBody>
          <a:bodyPr anchorCtr="0" anchor="t" bIns="91425" lIns="91425" spcFirstLastPara="1" rIns="91425" wrap="square" tIns="91425">
            <a:normAutofit/>
          </a:bodyPr>
          <a:lstStyle/>
          <a:p>
            <a:pPr indent="-355600" lvl="0" marL="457200" rtl="0" algn="l">
              <a:lnSpc>
                <a:spcPct val="150000"/>
              </a:lnSpc>
              <a:spcBef>
                <a:spcPts val="0"/>
              </a:spcBef>
              <a:spcAft>
                <a:spcPts val="0"/>
              </a:spcAft>
              <a:buSzPts val="2000"/>
              <a:buChar char="●"/>
            </a:pPr>
            <a:r>
              <a:rPr lang="en" sz="2000"/>
              <a:t>Each state is assigned a number of electors in the Electoral College.</a:t>
            </a:r>
            <a:endParaRPr sz="2000"/>
          </a:p>
          <a:p>
            <a:pPr indent="-342900" lvl="1" marL="914400" rtl="0" algn="l">
              <a:lnSpc>
                <a:spcPct val="150000"/>
              </a:lnSpc>
              <a:spcBef>
                <a:spcPts val="0"/>
              </a:spcBef>
              <a:spcAft>
                <a:spcPts val="0"/>
              </a:spcAft>
              <a:buSzPts val="1800"/>
              <a:buChar char="○"/>
            </a:pPr>
            <a:r>
              <a:rPr lang="en" sz="1800"/>
              <a:t>This is based on a state’s Congressional representation. </a:t>
            </a:r>
            <a:endParaRPr sz="1800"/>
          </a:p>
          <a:p>
            <a:pPr indent="-336550" lvl="2" marL="1371600" rtl="0" algn="l">
              <a:lnSpc>
                <a:spcPct val="150000"/>
              </a:lnSpc>
              <a:spcBef>
                <a:spcPts val="0"/>
              </a:spcBef>
              <a:spcAft>
                <a:spcPts val="0"/>
              </a:spcAft>
              <a:buSzPts val="1700"/>
              <a:buChar char="■"/>
            </a:pPr>
            <a:r>
              <a:rPr lang="en" sz="1700"/>
              <a:t>The state’s population has a major influence in this number.</a:t>
            </a:r>
            <a:endParaRPr sz="1700"/>
          </a:p>
          <a:p>
            <a:pPr indent="-342900" lvl="1" marL="914400" rtl="0" algn="l">
              <a:lnSpc>
                <a:spcPct val="150000"/>
              </a:lnSpc>
              <a:spcBef>
                <a:spcPts val="0"/>
              </a:spcBef>
              <a:spcAft>
                <a:spcPts val="0"/>
              </a:spcAft>
              <a:buSzPts val="1800"/>
              <a:buChar char="○"/>
            </a:pPr>
            <a:r>
              <a:rPr lang="en" sz="1800"/>
              <a:t>Electors for each state are chosen independent of the government.</a:t>
            </a:r>
            <a:endParaRPr sz="1800"/>
          </a:p>
          <a:p>
            <a:pPr indent="-342900" lvl="1" marL="914400" rtl="0" algn="l">
              <a:lnSpc>
                <a:spcPct val="150000"/>
              </a:lnSpc>
              <a:spcBef>
                <a:spcPts val="0"/>
              </a:spcBef>
              <a:spcAft>
                <a:spcPts val="0"/>
              </a:spcAft>
              <a:buSzPts val="1800"/>
              <a:buChar char="○"/>
            </a:pPr>
            <a:r>
              <a:rPr lang="en" sz="1800"/>
              <a:t>There are 538 Electoral College votes.</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8">
                                            <p:txEl>
                                              <p:pRg end="0" st="0"/>
                                            </p:txEl>
                                          </p:spTgt>
                                        </p:tgtEl>
                                        <p:attrNameLst>
                                          <p:attrName>style.visibility</p:attrName>
                                        </p:attrNameLst>
                                      </p:cBhvr>
                                      <p:to>
                                        <p:strVal val="visible"/>
                                      </p:to>
                                    </p:set>
                                    <p:animEffect filter="fade" transition="in">
                                      <p:cBhvr>
                                        <p:cTn dur="1000"/>
                                        <p:tgtEl>
                                          <p:spTgt spid="10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8">
                                            <p:txEl>
                                              <p:pRg end="1" st="1"/>
                                            </p:txEl>
                                          </p:spTgt>
                                        </p:tgtEl>
                                        <p:attrNameLst>
                                          <p:attrName>style.visibility</p:attrName>
                                        </p:attrNameLst>
                                      </p:cBhvr>
                                      <p:to>
                                        <p:strVal val="visible"/>
                                      </p:to>
                                    </p:set>
                                    <p:animEffect filter="fade" transition="in">
                                      <p:cBhvr>
                                        <p:cTn dur="1000"/>
                                        <p:tgtEl>
                                          <p:spTgt spid="10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8">
                                            <p:txEl>
                                              <p:pRg end="2" st="2"/>
                                            </p:txEl>
                                          </p:spTgt>
                                        </p:tgtEl>
                                        <p:attrNameLst>
                                          <p:attrName>style.visibility</p:attrName>
                                        </p:attrNameLst>
                                      </p:cBhvr>
                                      <p:to>
                                        <p:strVal val="visible"/>
                                      </p:to>
                                    </p:set>
                                    <p:animEffect filter="fade" transition="in">
                                      <p:cBhvr>
                                        <p:cTn dur="1000"/>
                                        <p:tgtEl>
                                          <p:spTgt spid="10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8">
                                            <p:txEl>
                                              <p:pRg end="3" st="3"/>
                                            </p:txEl>
                                          </p:spTgt>
                                        </p:tgtEl>
                                        <p:attrNameLst>
                                          <p:attrName>style.visibility</p:attrName>
                                        </p:attrNameLst>
                                      </p:cBhvr>
                                      <p:to>
                                        <p:strVal val="visible"/>
                                      </p:to>
                                    </p:set>
                                    <p:animEffect filter="fade" transition="in">
                                      <p:cBhvr>
                                        <p:cTn dur="1000"/>
                                        <p:tgtEl>
                                          <p:spTgt spid="10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8">
                                            <p:txEl>
                                              <p:pRg end="4" st="4"/>
                                            </p:txEl>
                                          </p:spTgt>
                                        </p:tgtEl>
                                        <p:attrNameLst>
                                          <p:attrName>style.visibility</p:attrName>
                                        </p:attrNameLst>
                                      </p:cBhvr>
                                      <p:to>
                                        <p:strVal val="visible"/>
                                      </p:to>
                                    </p:set>
                                    <p:animEffect filter="fade" transition="in">
                                      <p:cBhvr>
                                        <p:cTn dur="1000"/>
                                        <p:tgtEl>
                                          <p:spTgt spid="104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40"/>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Process</a:t>
            </a:r>
            <a:endParaRPr/>
          </a:p>
        </p:txBody>
      </p:sp>
      <p:sp>
        <p:nvSpPr>
          <p:cNvPr id="1054" name="Google Shape;1054;p40"/>
          <p:cNvSpPr txBox="1"/>
          <p:nvPr>
            <p:ph idx="1" type="subTitle"/>
          </p:nvPr>
        </p:nvSpPr>
        <p:spPr>
          <a:xfrm>
            <a:off x="322225" y="1098525"/>
            <a:ext cx="8592300" cy="3699000"/>
          </a:xfrm>
          <a:prstGeom prst="rect">
            <a:avLst/>
          </a:prstGeom>
        </p:spPr>
        <p:txBody>
          <a:bodyPr anchorCtr="0" anchor="t" bIns="91425" lIns="91425" spcFirstLastPara="1" rIns="91425" wrap="square" tIns="91425">
            <a:normAutofit/>
          </a:bodyPr>
          <a:lstStyle/>
          <a:p>
            <a:pPr indent="-378011" lvl="0" marL="457200" rtl="0" algn="l">
              <a:lnSpc>
                <a:spcPct val="150000"/>
              </a:lnSpc>
              <a:spcBef>
                <a:spcPts val="0"/>
              </a:spcBef>
              <a:spcAft>
                <a:spcPts val="0"/>
              </a:spcAft>
              <a:buSzPts val="2353"/>
              <a:buChar char="●"/>
            </a:pPr>
            <a:r>
              <a:rPr lang="en" sz="2152"/>
              <a:t>The electorate (voting population) goes to the polls and casts their vote for President and Vice President.</a:t>
            </a:r>
            <a:endParaRPr sz="2152"/>
          </a:p>
          <a:p>
            <a:pPr indent="-346075" lvl="1" marL="914400" rtl="0" algn="l">
              <a:lnSpc>
                <a:spcPct val="150000"/>
              </a:lnSpc>
              <a:spcBef>
                <a:spcPts val="0"/>
              </a:spcBef>
              <a:spcAft>
                <a:spcPts val="0"/>
              </a:spcAft>
              <a:buSzPts val="1850"/>
              <a:buChar char="○"/>
            </a:pPr>
            <a:r>
              <a:rPr lang="en" sz="1850"/>
              <a:t>Election Day is the 1st Tuesday after the 1st Monday (election day cannot be on November 1).</a:t>
            </a:r>
            <a:endParaRPr sz="1850"/>
          </a:p>
          <a:p>
            <a:pPr indent="-330200" lvl="2" marL="1371600" rtl="0" algn="l">
              <a:lnSpc>
                <a:spcPct val="150000"/>
              </a:lnSpc>
              <a:spcBef>
                <a:spcPts val="0"/>
              </a:spcBef>
              <a:spcAft>
                <a:spcPts val="0"/>
              </a:spcAft>
              <a:buSzPts val="1600"/>
              <a:buChar char="■"/>
            </a:pPr>
            <a:r>
              <a:rPr lang="en" sz="1600"/>
              <a:t>Many precincts now allow early voting (usually at a designated location) prior to election day.</a:t>
            </a:r>
            <a:endParaRPr sz="1600"/>
          </a:p>
          <a:p>
            <a:pPr indent="-346075" lvl="1" marL="914400" rtl="0" algn="l">
              <a:lnSpc>
                <a:spcPct val="150000"/>
              </a:lnSpc>
              <a:spcBef>
                <a:spcPts val="0"/>
              </a:spcBef>
              <a:spcAft>
                <a:spcPts val="0"/>
              </a:spcAft>
              <a:buSzPts val="1850"/>
              <a:buChar char="○"/>
            </a:pPr>
            <a:r>
              <a:rPr lang="en" sz="1850"/>
              <a:t>This is call the popular vote.</a:t>
            </a:r>
            <a:endParaRPr sz="1850"/>
          </a:p>
          <a:p>
            <a:pPr indent="0" lvl="0" marL="0" rtl="0" algn="l">
              <a:spcBef>
                <a:spcPts val="0"/>
              </a:spcBef>
              <a:spcAft>
                <a:spcPts val="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4">
                                            <p:txEl>
                                              <p:pRg end="0" st="0"/>
                                            </p:txEl>
                                          </p:spTgt>
                                        </p:tgtEl>
                                        <p:attrNameLst>
                                          <p:attrName>style.visibility</p:attrName>
                                        </p:attrNameLst>
                                      </p:cBhvr>
                                      <p:to>
                                        <p:strVal val="visible"/>
                                      </p:to>
                                    </p:set>
                                    <p:animEffect filter="fade" transition="in">
                                      <p:cBhvr>
                                        <p:cTn dur="1000"/>
                                        <p:tgtEl>
                                          <p:spTgt spid="10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4">
                                            <p:txEl>
                                              <p:pRg end="1" st="1"/>
                                            </p:txEl>
                                          </p:spTgt>
                                        </p:tgtEl>
                                        <p:attrNameLst>
                                          <p:attrName>style.visibility</p:attrName>
                                        </p:attrNameLst>
                                      </p:cBhvr>
                                      <p:to>
                                        <p:strVal val="visible"/>
                                      </p:to>
                                    </p:set>
                                    <p:animEffect filter="fade" transition="in">
                                      <p:cBhvr>
                                        <p:cTn dur="1000"/>
                                        <p:tgtEl>
                                          <p:spTgt spid="10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4">
                                            <p:txEl>
                                              <p:pRg end="2" st="2"/>
                                            </p:txEl>
                                          </p:spTgt>
                                        </p:tgtEl>
                                        <p:attrNameLst>
                                          <p:attrName>style.visibility</p:attrName>
                                        </p:attrNameLst>
                                      </p:cBhvr>
                                      <p:to>
                                        <p:strVal val="visible"/>
                                      </p:to>
                                    </p:set>
                                    <p:animEffect filter="fade" transition="in">
                                      <p:cBhvr>
                                        <p:cTn dur="1000"/>
                                        <p:tgtEl>
                                          <p:spTgt spid="10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4">
                                            <p:txEl>
                                              <p:pRg end="3" st="3"/>
                                            </p:txEl>
                                          </p:spTgt>
                                        </p:tgtEl>
                                        <p:attrNameLst>
                                          <p:attrName>style.visibility</p:attrName>
                                        </p:attrNameLst>
                                      </p:cBhvr>
                                      <p:to>
                                        <p:strVal val="visible"/>
                                      </p:to>
                                    </p:set>
                                    <p:animEffect filter="fade" transition="in">
                                      <p:cBhvr>
                                        <p:cTn dur="1000"/>
                                        <p:tgtEl>
                                          <p:spTgt spid="10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4">
                                            <p:txEl>
                                              <p:pRg end="4" st="4"/>
                                            </p:txEl>
                                          </p:spTgt>
                                        </p:tgtEl>
                                        <p:attrNameLst>
                                          <p:attrName>style.visibility</p:attrName>
                                        </p:attrNameLst>
                                      </p:cBhvr>
                                      <p:to>
                                        <p:strVal val="visible"/>
                                      </p:to>
                                    </p:set>
                                    <p:animEffect filter="fade" transition="in">
                                      <p:cBhvr>
                                        <p:cTn dur="1000"/>
                                        <p:tgtEl>
                                          <p:spTgt spid="105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41"/>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Process</a:t>
            </a:r>
            <a:endParaRPr/>
          </a:p>
        </p:txBody>
      </p:sp>
      <p:sp>
        <p:nvSpPr>
          <p:cNvPr id="1060" name="Google Shape;1060;p41"/>
          <p:cNvSpPr txBox="1"/>
          <p:nvPr>
            <p:ph idx="1" type="subTitle"/>
          </p:nvPr>
        </p:nvSpPr>
        <p:spPr>
          <a:xfrm>
            <a:off x="322225" y="1098525"/>
            <a:ext cx="8592300" cy="3699000"/>
          </a:xfrm>
          <a:prstGeom prst="rect">
            <a:avLst/>
          </a:prstGeom>
        </p:spPr>
        <p:txBody>
          <a:bodyPr anchorCtr="0" anchor="t" bIns="91425" lIns="91425" spcFirstLastPara="1" rIns="91425" wrap="square" tIns="91425">
            <a:normAutofit fontScale="92500" lnSpcReduction="20000"/>
          </a:bodyPr>
          <a:lstStyle/>
          <a:p>
            <a:pPr indent="-351948" lvl="0" marL="457200" rtl="0" algn="l">
              <a:lnSpc>
                <a:spcPct val="150000"/>
              </a:lnSpc>
              <a:spcBef>
                <a:spcPts val="0"/>
              </a:spcBef>
              <a:spcAft>
                <a:spcPts val="0"/>
              </a:spcAft>
              <a:buSzPct val="100000"/>
              <a:buChar char="●"/>
            </a:pPr>
            <a:r>
              <a:rPr lang="en" sz="2100"/>
              <a:t>The Electoral College meets on December 6 to cast the official vote for President.</a:t>
            </a:r>
            <a:endParaRPr sz="2100"/>
          </a:p>
          <a:p>
            <a:pPr indent="-334800" lvl="1" marL="914400" rtl="0" algn="l">
              <a:lnSpc>
                <a:spcPct val="150000"/>
              </a:lnSpc>
              <a:spcBef>
                <a:spcPts val="0"/>
              </a:spcBef>
              <a:spcAft>
                <a:spcPts val="0"/>
              </a:spcAft>
              <a:buSzPct val="100000"/>
              <a:buChar char="○"/>
            </a:pPr>
            <a:r>
              <a:rPr lang="en" sz="1808"/>
              <a:t>In 48 states, the candidate with the most votes receives all of the electoral votes for that state.</a:t>
            </a:r>
            <a:endParaRPr sz="1808"/>
          </a:p>
          <a:p>
            <a:pPr indent="-334800" lvl="1" marL="914400" rtl="0" algn="l">
              <a:lnSpc>
                <a:spcPct val="150000"/>
              </a:lnSpc>
              <a:spcBef>
                <a:spcPts val="0"/>
              </a:spcBef>
              <a:spcAft>
                <a:spcPts val="0"/>
              </a:spcAft>
              <a:buSzPct val="100000"/>
              <a:buChar char="○"/>
            </a:pPr>
            <a:r>
              <a:rPr lang="en" sz="1808"/>
              <a:t>In ME and NE, the electoral vote is determined based on a proportional system.</a:t>
            </a:r>
            <a:endParaRPr sz="1808"/>
          </a:p>
          <a:p>
            <a:pPr indent="-349011" lvl="0" marL="457200" rtl="0" algn="l">
              <a:lnSpc>
                <a:spcPct val="150000"/>
              </a:lnSpc>
              <a:spcBef>
                <a:spcPts val="0"/>
              </a:spcBef>
              <a:spcAft>
                <a:spcPts val="0"/>
              </a:spcAft>
              <a:buSzPct val="100000"/>
              <a:buChar char="●"/>
            </a:pPr>
            <a:r>
              <a:rPr lang="en" sz="2050"/>
              <a:t>A candidate needs 270 electoral votes to win. </a:t>
            </a:r>
            <a:endParaRPr sz="2050"/>
          </a:p>
          <a:p>
            <a:pPr indent="-331390" lvl="1" marL="914400" rtl="0" algn="l">
              <a:lnSpc>
                <a:spcPct val="150000"/>
              </a:lnSpc>
              <a:spcBef>
                <a:spcPts val="0"/>
              </a:spcBef>
              <a:spcAft>
                <a:spcPts val="0"/>
              </a:spcAft>
              <a:buSzPct val="100000"/>
              <a:buChar char="○"/>
            </a:pPr>
            <a:r>
              <a:rPr lang="en" sz="1750"/>
              <a:t>If no candidate reaches 270, the House of Representatives chooses the President.</a:t>
            </a:r>
            <a:endParaRPr sz="1750"/>
          </a:p>
          <a:p>
            <a:pPr indent="0" lvl="0" marL="0" rtl="0" algn="l">
              <a:spcBef>
                <a:spcPts val="0"/>
              </a:spcBef>
              <a:spcAft>
                <a:spcPts val="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0">
                                            <p:txEl>
                                              <p:pRg end="0" st="0"/>
                                            </p:txEl>
                                          </p:spTgt>
                                        </p:tgtEl>
                                        <p:attrNameLst>
                                          <p:attrName>style.visibility</p:attrName>
                                        </p:attrNameLst>
                                      </p:cBhvr>
                                      <p:to>
                                        <p:strVal val="visible"/>
                                      </p:to>
                                    </p:set>
                                    <p:animEffect filter="fade" transition="in">
                                      <p:cBhvr>
                                        <p:cTn dur="1000"/>
                                        <p:tgtEl>
                                          <p:spTgt spid="10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0">
                                            <p:txEl>
                                              <p:pRg end="1" st="1"/>
                                            </p:txEl>
                                          </p:spTgt>
                                        </p:tgtEl>
                                        <p:attrNameLst>
                                          <p:attrName>style.visibility</p:attrName>
                                        </p:attrNameLst>
                                      </p:cBhvr>
                                      <p:to>
                                        <p:strVal val="visible"/>
                                      </p:to>
                                    </p:set>
                                    <p:animEffect filter="fade" transition="in">
                                      <p:cBhvr>
                                        <p:cTn dur="1000"/>
                                        <p:tgtEl>
                                          <p:spTgt spid="10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0">
                                            <p:txEl>
                                              <p:pRg end="2" st="2"/>
                                            </p:txEl>
                                          </p:spTgt>
                                        </p:tgtEl>
                                        <p:attrNameLst>
                                          <p:attrName>style.visibility</p:attrName>
                                        </p:attrNameLst>
                                      </p:cBhvr>
                                      <p:to>
                                        <p:strVal val="visible"/>
                                      </p:to>
                                    </p:set>
                                    <p:animEffect filter="fade" transition="in">
                                      <p:cBhvr>
                                        <p:cTn dur="1000"/>
                                        <p:tgtEl>
                                          <p:spTgt spid="10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0">
                                            <p:txEl>
                                              <p:pRg end="3" st="3"/>
                                            </p:txEl>
                                          </p:spTgt>
                                        </p:tgtEl>
                                        <p:attrNameLst>
                                          <p:attrName>style.visibility</p:attrName>
                                        </p:attrNameLst>
                                      </p:cBhvr>
                                      <p:to>
                                        <p:strVal val="visible"/>
                                      </p:to>
                                    </p:set>
                                    <p:animEffect filter="fade" transition="in">
                                      <p:cBhvr>
                                        <p:cTn dur="1000"/>
                                        <p:tgtEl>
                                          <p:spTgt spid="10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0">
                                            <p:txEl>
                                              <p:pRg end="4" st="4"/>
                                            </p:txEl>
                                          </p:spTgt>
                                        </p:tgtEl>
                                        <p:attrNameLst>
                                          <p:attrName>style.visibility</p:attrName>
                                        </p:attrNameLst>
                                      </p:cBhvr>
                                      <p:to>
                                        <p:strVal val="visible"/>
                                      </p:to>
                                    </p:set>
                                    <p:animEffect filter="fade" transition="in">
                                      <p:cBhvr>
                                        <p:cTn dur="1000"/>
                                        <p:tgtEl>
                                          <p:spTgt spid="106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0">
                                            <p:txEl>
                                              <p:pRg end="5" st="5"/>
                                            </p:txEl>
                                          </p:spTgt>
                                        </p:tgtEl>
                                        <p:attrNameLst>
                                          <p:attrName>style.visibility</p:attrName>
                                        </p:attrNameLst>
                                      </p:cBhvr>
                                      <p:to>
                                        <p:strVal val="visible"/>
                                      </p:to>
                                    </p:set>
                                    <p:animEffect filter="fade" transition="in">
                                      <p:cBhvr>
                                        <p:cTn dur="1000"/>
                                        <p:tgtEl>
                                          <p:spTgt spid="106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42"/>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Process</a:t>
            </a:r>
            <a:endParaRPr/>
          </a:p>
        </p:txBody>
      </p:sp>
      <p:sp>
        <p:nvSpPr>
          <p:cNvPr id="1066" name="Google Shape;1066;p42"/>
          <p:cNvSpPr txBox="1"/>
          <p:nvPr>
            <p:ph idx="1" type="subTitle"/>
          </p:nvPr>
        </p:nvSpPr>
        <p:spPr>
          <a:xfrm>
            <a:off x="322225" y="1098525"/>
            <a:ext cx="8592300" cy="3699000"/>
          </a:xfrm>
          <a:prstGeom prst="rect">
            <a:avLst/>
          </a:prstGeom>
        </p:spPr>
        <p:txBody>
          <a:bodyPr anchorCtr="0" anchor="t" bIns="91425" lIns="91425" spcFirstLastPara="1" rIns="91425" wrap="square" tIns="91425">
            <a:normAutofit/>
          </a:bodyPr>
          <a:lstStyle/>
          <a:p>
            <a:pPr indent="-349250" lvl="0" marL="457200" rtl="0" algn="l">
              <a:lnSpc>
                <a:spcPct val="150000"/>
              </a:lnSpc>
              <a:spcBef>
                <a:spcPts val="0"/>
              </a:spcBef>
              <a:spcAft>
                <a:spcPts val="0"/>
              </a:spcAft>
              <a:buSzPts val="1900"/>
              <a:buChar char="●"/>
            </a:pPr>
            <a:r>
              <a:rPr lang="en" sz="1900"/>
              <a:t>The Electoral College meets on December 6 to cast the official vote for President.</a:t>
            </a:r>
            <a:endParaRPr sz="1900"/>
          </a:p>
          <a:p>
            <a:pPr indent="-337061" lvl="1" marL="914400" rtl="0" algn="l">
              <a:lnSpc>
                <a:spcPct val="150000"/>
              </a:lnSpc>
              <a:spcBef>
                <a:spcPts val="0"/>
              </a:spcBef>
              <a:spcAft>
                <a:spcPts val="0"/>
              </a:spcAft>
              <a:buSzPts val="1708"/>
              <a:buChar char="○"/>
            </a:pPr>
            <a:r>
              <a:rPr lang="en" sz="1708"/>
              <a:t>In 48 states, the candidate with the most votes receives all of the electoral votes for that state.</a:t>
            </a:r>
            <a:endParaRPr sz="1708"/>
          </a:p>
          <a:p>
            <a:pPr indent="-337061" lvl="1" marL="914400" rtl="0" algn="l">
              <a:lnSpc>
                <a:spcPct val="150000"/>
              </a:lnSpc>
              <a:spcBef>
                <a:spcPts val="0"/>
              </a:spcBef>
              <a:spcAft>
                <a:spcPts val="0"/>
              </a:spcAft>
              <a:buSzPts val="1708"/>
              <a:buChar char="○"/>
            </a:pPr>
            <a:r>
              <a:rPr lang="en" sz="1708"/>
              <a:t>In ME and NE, the electoral vote is determined based on a proportional system.</a:t>
            </a:r>
            <a:endParaRPr sz="1708"/>
          </a:p>
          <a:p>
            <a:pPr indent="-330711" lvl="2" marL="1371600" rtl="0" algn="l">
              <a:lnSpc>
                <a:spcPct val="150000"/>
              </a:lnSpc>
              <a:spcBef>
                <a:spcPts val="0"/>
              </a:spcBef>
              <a:spcAft>
                <a:spcPts val="0"/>
              </a:spcAft>
              <a:buSzPts val="1608"/>
              <a:buChar char="■"/>
            </a:pPr>
            <a:r>
              <a:rPr lang="en" sz="1608"/>
              <a:t>An elector may vote contrary to the pledge of vote listed above.</a:t>
            </a:r>
            <a:endParaRPr sz="1608"/>
          </a:p>
          <a:p>
            <a:pPr indent="-324361" lvl="3" marL="1828800" rtl="0" algn="l">
              <a:lnSpc>
                <a:spcPct val="150000"/>
              </a:lnSpc>
              <a:spcBef>
                <a:spcPts val="0"/>
              </a:spcBef>
              <a:spcAft>
                <a:spcPts val="0"/>
              </a:spcAft>
              <a:buSzPts val="1508"/>
              <a:buChar char="●"/>
            </a:pPr>
            <a:r>
              <a:rPr lang="en" sz="1508"/>
              <a:t>This is called a “faithless elector” and this has never changed the outcome of an election.</a:t>
            </a:r>
            <a:endParaRPr sz="1508"/>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6">
                                            <p:txEl>
                                              <p:pRg end="0" st="0"/>
                                            </p:txEl>
                                          </p:spTgt>
                                        </p:tgtEl>
                                        <p:attrNameLst>
                                          <p:attrName>style.visibility</p:attrName>
                                        </p:attrNameLst>
                                      </p:cBhvr>
                                      <p:to>
                                        <p:strVal val="visible"/>
                                      </p:to>
                                    </p:set>
                                    <p:animEffect filter="fade" transition="in">
                                      <p:cBhvr>
                                        <p:cTn dur="1000"/>
                                        <p:tgtEl>
                                          <p:spTgt spid="10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6">
                                            <p:txEl>
                                              <p:pRg end="1" st="1"/>
                                            </p:txEl>
                                          </p:spTgt>
                                        </p:tgtEl>
                                        <p:attrNameLst>
                                          <p:attrName>style.visibility</p:attrName>
                                        </p:attrNameLst>
                                      </p:cBhvr>
                                      <p:to>
                                        <p:strVal val="visible"/>
                                      </p:to>
                                    </p:set>
                                    <p:animEffect filter="fade" transition="in">
                                      <p:cBhvr>
                                        <p:cTn dur="1000"/>
                                        <p:tgtEl>
                                          <p:spTgt spid="10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6">
                                            <p:txEl>
                                              <p:pRg end="2" st="2"/>
                                            </p:txEl>
                                          </p:spTgt>
                                        </p:tgtEl>
                                        <p:attrNameLst>
                                          <p:attrName>style.visibility</p:attrName>
                                        </p:attrNameLst>
                                      </p:cBhvr>
                                      <p:to>
                                        <p:strVal val="visible"/>
                                      </p:to>
                                    </p:set>
                                    <p:animEffect filter="fade" transition="in">
                                      <p:cBhvr>
                                        <p:cTn dur="1000"/>
                                        <p:tgtEl>
                                          <p:spTgt spid="10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6">
                                            <p:txEl>
                                              <p:pRg end="3" st="3"/>
                                            </p:txEl>
                                          </p:spTgt>
                                        </p:tgtEl>
                                        <p:attrNameLst>
                                          <p:attrName>style.visibility</p:attrName>
                                        </p:attrNameLst>
                                      </p:cBhvr>
                                      <p:to>
                                        <p:strVal val="visible"/>
                                      </p:to>
                                    </p:set>
                                    <p:animEffect filter="fade" transition="in">
                                      <p:cBhvr>
                                        <p:cTn dur="1000"/>
                                        <p:tgtEl>
                                          <p:spTgt spid="10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6">
                                            <p:txEl>
                                              <p:pRg end="4" st="4"/>
                                            </p:txEl>
                                          </p:spTgt>
                                        </p:tgtEl>
                                        <p:attrNameLst>
                                          <p:attrName>style.visibility</p:attrName>
                                        </p:attrNameLst>
                                      </p:cBhvr>
                                      <p:to>
                                        <p:strVal val="visible"/>
                                      </p:to>
                                    </p:set>
                                    <p:animEffect filter="fade" transition="in">
                                      <p:cBhvr>
                                        <p:cTn dur="1000"/>
                                        <p:tgtEl>
                                          <p:spTgt spid="106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43"/>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Process</a:t>
            </a:r>
            <a:endParaRPr/>
          </a:p>
        </p:txBody>
      </p:sp>
      <p:sp>
        <p:nvSpPr>
          <p:cNvPr id="1072" name="Google Shape;1072;p43"/>
          <p:cNvSpPr txBox="1"/>
          <p:nvPr>
            <p:ph idx="1" type="subTitle"/>
          </p:nvPr>
        </p:nvSpPr>
        <p:spPr>
          <a:xfrm>
            <a:off x="322225" y="1098525"/>
            <a:ext cx="8592300" cy="3699000"/>
          </a:xfrm>
          <a:prstGeom prst="rect">
            <a:avLst/>
          </a:prstGeom>
        </p:spPr>
        <p:txBody>
          <a:bodyPr anchorCtr="0" anchor="t" bIns="91425" lIns="91425" spcFirstLastPara="1" rIns="91425" wrap="square" tIns="91425">
            <a:normAutofit/>
          </a:bodyPr>
          <a:lstStyle/>
          <a:p>
            <a:pPr indent="-358775" lvl="0" marL="457200" rtl="0" algn="l">
              <a:lnSpc>
                <a:spcPct val="150000"/>
              </a:lnSpc>
              <a:spcBef>
                <a:spcPts val="0"/>
              </a:spcBef>
              <a:spcAft>
                <a:spcPts val="0"/>
              </a:spcAft>
              <a:buSzPts val="2050"/>
              <a:buChar char="●"/>
            </a:pPr>
            <a:r>
              <a:rPr lang="en" sz="2050"/>
              <a:t>A candidate needs 270 electoral votes to win. </a:t>
            </a:r>
            <a:endParaRPr sz="2050"/>
          </a:p>
          <a:p>
            <a:pPr indent="-339725" lvl="1" marL="914400" rtl="0" algn="l">
              <a:lnSpc>
                <a:spcPct val="150000"/>
              </a:lnSpc>
              <a:spcBef>
                <a:spcPts val="0"/>
              </a:spcBef>
              <a:spcAft>
                <a:spcPts val="0"/>
              </a:spcAft>
              <a:buSzPts val="1750"/>
              <a:buChar char="○"/>
            </a:pPr>
            <a:r>
              <a:rPr lang="en" sz="1750"/>
              <a:t>If no candidate reaches 270, the House of Representatives chooses the President.</a:t>
            </a:r>
            <a:endParaRPr sz="1750"/>
          </a:p>
          <a:p>
            <a:pPr indent="0" lvl="0" marL="0" rtl="0" algn="l">
              <a:spcBef>
                <a:spcPts val="0"/>
              </a:spcBef>
              <a:spcAft>
                <a:spcPts val="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2">
                                            <p:txEl>
                                              <p:pRg end="0" st="0"/>
                                            </p:txEl>
                                          </p:spTgt>
                                        </p:tgtEl>
                                        <p:attrNameLst>
                                          <p:attrName>style.visibility</p:attrName>
                                        </p:attrNameLst>
                                      </p:cBhvr>
                                      <p:to>
                                        <p:strVal val="visible"/>
                                      </p:to>
                                    </p:set>
                                    <p:animEffect filter="fade" transition="in">
                                      <p:cBhvr>
                                        <p:cTn dur="1000"/>
                                        <p:tgtEl>
                                          <p:spTgt spid="10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2">
                                            <p:txEl>
                                              <p:pRg end="1" st="1"/>
                                            </p:txEl>
                                          </p:spTgt>
                                        </p:tgtEl>
                                        <p:attrNameLst>
                                          <p:attrName>style.visibility</p:attrName>
                                        </p:attrNameLst>
                                      </p:cBhvr>
                                      <p:to>
                                        <p:strVal val="visible"/>
                                      </p:to>
                                    </p:set>
                                    <p:animEffect filter="fade" transition="in">
                                      <p:cBhvr>
                                        <p:cTn dur="1000"/>
                                        <p:tgtEl>
                                          <p:spTgt spid="10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2">
                                            <p:txEl>
                                              <p:pRg end="2" st="2"/>
                                            </p:txEl>
                                          </p:spTgt>
                                        </p:tgtEl>
                                        <p:attrNameLst>
                                          <p:attrName>style.visibility</p:attrName>
                                        </p:attrNameLst>
                                      </p:cBhvr>
                                      <p:to>
                                        <p:strVal val="visible"/>
                                      </p:to>
                                    </p:set>
                                    <p:animEffect filter="fade" transition="in">
                                      <p:cBhvr>
                                        <p:cTn dur="1000"/>
                                        <p:tgtEl>
                                          <p:spTgt spid="107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076" name="Shape 1076"/>
        <p:cNvGrpSpPr/>
        <p:nvPr/>
      </p:nvGrpSpPr>
      <p:grpSpPr>
        <a:xfrm>
          <a:off x="0" y="0"/>
          <a:ext cx="0" cy="0"/>
          <a:chOff x="0" y="0"/>
          <a:chExt cx="0" cy="0"/>
        </a:xfrm>
      </p:grpSpPr>
      <p:pic>
        <p:nvPicPr>
          <p:cNvPr id="1077" name="Google Shape;1077;p44">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31"/>
          <p:cNvSpPr txBox="1"/>
          <p:nvPr>
            <p:ph idx="1" type="subTitle"/>
          </p:nvPr>
        </p:nvSpPr>
        <p:spPr>
          <a:xfrm>
            <a:off x="3293750" y="906975"/>
            <a:ext cx="5140200" cy="260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1900"/>
              <a:t>“It was desirable that the sense of the people should operate in the choice of the person to whom so important a trust was to be confided. This end will be answered by committing the right of making it, not to any preestablished body, but to men chosen by the people for the special purpose, and at the particular conjuncture.”</a:t>
            </a:r>
            <a:endParaRPr sz="1900"/>
          </a:p>
          <a:p>
            <a:pPr indent="0" lvl="0" marL="0" rtl="0" algn="r">
              <a:spcBef>
                <a:spcPts val="0"/>
              </a:spcBef>
              <a:spcAft>
                <a:spcPts val="0"/>
              </a:spcAft>
              <a:buNone/>
            </a:pPr>
            <a:r>
              <a:t/>
            </a:r>
            <a:endParaRPr sz="1900"/>
          </a:p>
        </p:txBody>
      </p:sp>
      <p:sp>
        <p:nvSpPr>
          <p:cNvPr id="752" name="Google Shape;752;p31"/>
          <p:cNvSpPr txBox="1"/>
          <p:nvPr>
            <p:ph type="title"/>
          </p:nvPr>
        </p:nvSpPr>
        <p:spPr>
          <a:xfrm>
            <a:off x="5458175" y="3410375"/>
            <a:ext cx="2975700" cy="455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a:t>
            </a:r>
            <a:r>
              <a:rPr lang="en">
                <a:latin typeface="Public Sans SemiBold"/>
                <a:ea typeface="Public Sans SemiBold"/>
                <a:cs typeface="Public Sans SemiBold"/>
                <a:sym typeface="Public Sans SemiBold"/>
              </a:rPr>
              <a:t>Alexander Hamilton</a:t>
            </a:r>
            <a:endParaRPr>
              <a:latin typeface="Public Sans SemiBold"/>
              <a:ea typeface="Public Sans SemiBold"/>
              <a:cs typeface="Public Sans SemiBold"/>
              <a:sym typeface="Public Sans SemiBold"/>
            </a:endParaRPr>
          </a:p>
        </p:txBody>
      </p:sp>
      <p:grpSp>
        <p:nvGrpSpPr>
          <p:cNvPr id="753" name="Google Shape;753;p31"/>
          <p:cNvGrpSpPr/>
          <p:nvPr/>
        </p:nvGrpSpPr>
        <p:grpSpPr>
          <a:xfrm>
            <a:off x="767475" y="680525"/>
            <a:ext cx="7143750" cy="3915150"/>
            <a:chOff x="238125" y="899925"/>
            <a:chExt cx="7143750" cy="3915150"/>
          </a:xfrm>
        </p:grpSpPr>
        <p:sp>
          <p:nvSpPr>
            <p:cNvPr id="754" name="Google Shape;754;p31"/>
            <p:cNvSpPr/>
            <p:nvPr/>
          </p:nvSpPr>
          <p:spPr>
            <a:xfrm>
              <a:off x="1247325" y="2630450"/>
              <a:ext cx="701800" cy="1671875"/>
            </a:xfrm>
            <a:custGeom>
              <a:rect b="b" l="l" r="r" t="t"/>
              <a:pathLst>
                <a:path extrusionOk="0" h="66875" w="28072">
                  <a:moveTo>
                    <a:pt x="5041" y="0"/>
                  </a:moveTo>
                  <a:lnTo>
                    <a:pt x="4737" y="44"/>
                  </a:lnTo>
                  <a:lnTo>
                    <a:pt x="4433" y="131"/>
                  </a:lnTo>
                  <a:lnTo>
                    <a:pt x="4172" y="261"/>
                  </a:lnTo>
                  <a:lnTo>
                    <a:pt x="3868" y="478"/>
                  </a:lnTo>
                  <a:lnTo>
                    <a:pt x="3607" y="696"/>
                  </a:lnTo>
                  <a:lnTo>
                    <a:pt x="3346" y="1000"/>
                  </a:lnTo>
                  <a:lnTo>
                    <a:pt x="3085" y="1347"/>
                  </a:lnTo>
                  <a:lnTo>
                    <a:pt x="2825" y="1695"/>
                  </a:lnTo>
                  <a:lnTo>
                    <a:pt x="2607" y="2129"/>
                  </a:lnTo>
                  <a:lnTo>
                    <a:pt x="2390" y="2564"/>
                  </a:lnTo>
                  <a:lnTo>
                    <a:pt x="2173" y="3085"/>
                  </a:lnTo>
                  <a:lnTo>
                    <a:pt x="1956" y="3607"/>
                  </a:lnTo>
                  <a:lnTo>
                    <a:pt x="1782" y="4172"/>
                  </a:lnTo>
                  <a:lnTo>
                    <a:pt x="1478" y="5388"/>
                  </a:lnTo>
                  <a:lnTo>
                    <a:pt x="1260" y="6692"/>
                  </a:lnTo>
                  <a:lnTo>
                    <a:pt x="1000" y="9125"/>
                  </a:lnTo>
                  <a:lnTo>
                    <a:pt x="739" y="11646"/>
                  </a:lnTo>
                  <a:lnTo>
                    <a:pt x="522" y="14253"/>
                  </a:lnTo>
                  <a:lnTo>
                    <a:pt x="348" y="16904"/>
                  </a:lnTo>
                  <a:lnTo>
                    <a:pt x="218" y="19598"/>
                  </a:lnTo>
                  <a:lnTo>
                    <a:pt x="131" y="22292"/>
                  </a:lnTo>
                  <a:lnTo>
                    <a:pt x="44" y="24942"/>
                  </a:lnTo>
                  <a:lnTo>
                    <a:pt x="0" y="27550"/>
                  </a:lnTo>
                  <a:lnTo>
                    <a:pt x="0" y="30027"/>
                  </a:lnTo>
                  <a:lnTo>
                    <a:pt x="44" y="32373"/>
                  </a:lnTo>
                  <a:lnTo>
                    <a:pt x="131" y="34589"/>
                  </a:lnTo>
                  <a:lnTo>
                    <a:pt x="218" y="36631"/>
                  </a:lnTo>
                  <a:lnTo>
                    <a:pt x="348" y="38456"/>
                  </a:lnTo>
                  <a:lnTo>
                    <a:pt x="522" y="40021"/>
                  </a:lnTo>
                  <a:lnTo>
                    <a:pt x="739" y="41368"/>
                  </a:lnTo>
                  <a:lnTo>
                    <a:pt x="869" y="41889"/>
                  </a:lnTo>
                  <a:lnTo>
                    <a:pt x="1000" y="42367"/>
                  </a:lnTo>
                  <a:lnTo>
                    <a:pt x="1347" y="43410"/>
                  </a:lnTo>
                  <a:lnTo>
                    <a:pt x="1825" y="44540"/>
                  </a:lnTo>
                  <a:lnTo>
                    <a:pt x="2390" y="45844"/>
                  </a:lnTo>
                  <a:lnTo>
                    <a:pt x="3085" y="47191"/>
                  </a:lnTo>
                  <a:lnTo>
                    <a:pt x="3911" y="48668"/>
                  </a:lnTo>
                  <a:lnTo>
                    <a:pt x="4824" y="50189"/>
                  </a:lnTo>
                  <a:lnTo>
                    <a:pt x="5823" y="51797"/>
                  </a:lnTo>
                  <a:lnTo>
                    <a:pt x="6909" y="53448"/>
                  </a:lnTo>
                  <a:lnTo>
                    <a:pt x="8083" y="55099"/>
                  </a:lnTo>
                  <a:lnTo>
                    <a:pt x="9343" y="56837"/>
                  </a:lnTo>
                  <a:lnTo>
                    <a:pt x="10646" y="58532"/>
                  </a:lnTo>
                  <a:lnTo>
                    <a:pt x="12080" y="60227"/>
                  </a:lnTo>
                  <a:lnTo>
                    <a:pt x="13514" y="61921"/>
                  </a:lnTo>
                  <a:lnTo>
                    <a:pt x="15079" y="63616"/>
                  </a:lnTo>
                  <a:lnTo>
                    <a:pt x="16643" y="65224"/>
                  </a:lnTo>
                  <a:lnTo>
                    <a:pt x="18251" y="66788"/>
                  </a:lnTo>
                  <a:lnTo>
                    <a:pt x="18338" y="66832"/>
                  </a:lnTo>
                  <a:lnTo>
                    <a:pt x="18468" y="66875"/>
                  </a:lnTo>
                  <a:lnTo>
                    <a:pt x="18685" y="66875"/>
                  </a:lnTo>
                  <a:lnTo>
                    <a:pt x="18946" y="66788"/>
                  </a:lnTo>
                  <a:lnTo>
                    <a:pt x="19250" y="66614"/>
                  </a:lnTo>
                  <a:lnTo>
                    <a:pt x="19598" y="66354"/>
                  </a:lnTo>
                  <a:lnTo>
                    <a:pt x="19989" y="66006"/>
                  </a:lnTo>
                  <a:lnTo>
                    <a:pt x="20380" y="65615"/>
                  </a:lnTo>
                  <a:lnTo>
                    <a:pt x="20771" y="65137"/>
                  </a:lnTo>
                  <a:lnTo>
                    <a:pt x="21684" y="64007"/>
                  </a:lnTo>
                  <a:lnTo>
                    <a:pt x="22596" y="62703"/>
                  </a:lnTo>
                  <a:lnTo>
                    <a:pt x="23552" y="61313"/>
                  </a:lnTo>
                  <a:lnTo>
                    <a:pt x="24465" y="59792"/>
                  </a:lnTo>
                  <a:lnTo>
                    <a:pt x="25334" y="58271"/>
                  </a:lnTo>
                  <a:lnTo>
                    <a:pt x="26159" y="56707"/>
                  </a:lnTo>
                  <a:lnTo>
                    <a:pt x="26855" y="55273"/>
                  </a:lnTo>
                  <a:lnTo>
                    <a:pt x="27419" y="53882"/>
                  </a:lnTo>
                  <a:lnTo>
                    <a:pt x="27637" y="53274"/>
                  </a:lnTo>
                  <a:lnTo>
                    <a:pt x="27810" y="52709"/>
                  </a:lnTo>
                  <a:lnTo>
                    <a:pt x="27984" y="52188"/>
                  </a:lnTo>
                  <a:lnTo>
                    <a:pt x="28028" y="51710"/>
                  </a:lnTo>
                  <a:lnTo>
                    <a:pt x="28071" y="51319"/>
                  </a:lnTo>
                  <a:lnTo>
                    <a:pt x="28028" y="50971"/>
                  </a:lnTo>
                  <a:lnTo>
                    <a:pt x="27941" y="50710"/>
                  </a:lnTo>
                  <a:lnTo>
                    <a:pt x="27854" y="50623"/>
                  </a:lnTo>
                  <a:lnTo>
                    <a:pt x="27767" y="50537"/>
                  </a:lnTo>
                  <a:lnTo>
                    <a:pt x="26855" y="49885"/>
                  </a:lnTo>
                  <a:lnTo>
                    <a:pt x="25899" y="49103"/>
                  </a:lnTo>
                  <a:lnTo>
                    <a:pt x="24943" y="48190"/>
                  </a:lnTo>
                  <a:lnTo>
                    <a:pt x="23987" y="47234"/>
                  </a:lnTo>
                  <a:lnTo>
                    <a:pt x="23031" y="46191"/>
                  </a:lnTo>
                  <a:lnTo>
                    <a:pt x="22118" y="45105"/>
                  </a:lnTo>
                  <a:lnTo>
                    <a:pt x="21206" y="43975"/>
                  </a:lnTo>
                  <a:lnTo>
                    <a:pt x="20293" y="42845"/>
                  </a:lnTo>
                  <a:lnTo>
                    <a:pt x="18642" y="40629"/>
                  </a:lnTo>
                  <a:lnTo>
                    <a:pt x="17164" y="38543"/>
                  </a:lnTo>
                  <a:lnTo>
                    <a:pt x="15079" y="35589"/>
                  </a:lnTo>
                  <a:lnTo>
                    <a:pt x="14948" y="35328"/>
                  </a:lnTo>
                  <a:lnTo>
                    <a:pt x="14774" y="35024"/>
                  </a:lnTo>
                  <a:lnTo>
                    <a:pt x="14470" y="34111"/>
                  </a:lnTo>
                  <a:lnTo>
                    <a:pt x="14123" y="32938"/>
                  </a:lnTo>
                  <a:lnTo>
                    <a:pt x="13732" y="31504"/>
                  </a:lnTo>
                  <a:lnTo>
                    <a:pt x="13340" y="29853"/>
                  </a:lnTo>
                  <a:lnTo>
                    <a:pt x="12906" y="27984"/>
                  </a:lnTo>
                  <a:lnTo>
                    <a:pt x="12080" y="23900"/>
                  </a:lnTo>
                  <a:lnTo>
                    <a:pt x="11211" y="19467"/>
                  </a:lnTo>
                  <a:lnTo>
                    <a:pt x="10386" y="14992"/>
                  </a:lnTo>
                  <a:lnTo>
                    <a:pt x="8952" y="7083"/>
                  </a:lnTo>
                  <a:lnTo>
                    <a:pt x="8778" y="6084"/>
                  </a:lnTo>
                  <a:lnTo>
                    <a:pt x="8561" y="5215"/>
                  </a:lnTo>
                  <a:lnTo>
                    <a:pt x="8343" y="4389"/>
                  </a:lnTo>
                  <a:lnTo>
                    <a:pt x="8083" y="3650"/>
                  </a:lnTo>
                  <a:lnTo>
                    <a:pt x="7865" y="2955"/>
                  </a:lnTo>
                  <a:lnTo>
                    <a:pt x="7605" y="2347"/>
                  </a:lnTo>
                  <a:lnTo>
                    <a:pt x="7344" y="1825"/>
                  </a:lnTo>
                  <a:lnTo>
                    <a:pt x="7083" y="1391"/>
                  </a:lnTo>
                  <a:lnTo>
                    <a:pt x="6779" y="1000"/>
                  </a:lnTo>
                  <a:lnTo>
                    <a:pt x="6518" y="696"/>
                  </a:lnTo>
                  <a:lnTo>
                    <a:pt x="6214" y="435"/>
                  </a:lnTo>
                  <a:lnTo>
                    <a:pt x="5910" y="218"/>
                  </a:lnTo>
                  <a:lnTo>
                    <a:pt x="5606" y="87"/>
                  </a:lnTo>
                  <a:lnTo>
                    <a:pt x="5345"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1"/>
            <p:cNvSpPr/>
            <p:nvPr/>
          </p:nvSpPr>
          <p:spPr>
            <a:xfrm>
              <a:off x="1247325" y="2630450"/>
              <a:ext cx="701800" cy="1671875"/>
            </a:xfrm>
            <a:custGeom>
              <a:rect b="b" l="l" r="r" t="t"/>
              <a:pathLst>
                <a:path extrusionOk="0" fill="none" h="66875" w="28072">
                  <a:moveTo>
                    <a:pt x="1260" y="6692"/>
                  </a:moveTo>
                  <a:lnTo>
                    <a:pt x="1260" y="6692"/>
                  </a:lnTo>
                  <a:lnTo>
                    <a:pt x="1000" y="9125"/>
                  </a:lnTo>
                  <a:lnTo>
                    <a:pt x="739" y="11646"/>
                  </a:lnTo>
                  <a:lnTo>
                    <a:pt x="522" y="14253"/>
                  </a:lnTo>
                  <a:lnTo>
                    <a:pt x="348" y="16904"/>
                  </a:lnTo>
                  <a:lnTo>
                    <a:pt x="218" y="19598"/>
                  </a:lnTo>
                  <a:lnTo>
                    <a:pt x="131" y="22292"/>
                  </a:lnTo>
                  <a:lnTo>
                    <a:pt x="44" y="24942"/>
                  </a:lnTo>
                  <a:lnTo>
                    <a:pt x="0" y="27550"/>
                  </a:lnTo>
                  <a:lnTo>
                    <a:pt x="0" y="30027"/>
                  </a:lnTo>
                  <a:lnTo>
                    <a:pt x="44" y="32373"/>
                  </a:lnTo>
                  <a:lnTo>
                    <a:pt x="131" y="34589"/>
                  </a:lnTo>
                  <a:lnTo>
                    <a:pt x="218" y="36631"/>
                  </a:lnTo>
                  <a:lnTo>
                    <a:pt x="348" y="38456"/>
                  </a:lnTo>
                  <a:lnTo>
                    <a:pt x="522" y="40021"/>
                  </a:lnTo>
                  <a:lnTo>
                    <a:pt x="739" y="41368"/>
                  </a:lnTo>
                  <a:lnTo>
                    <a:pt x="869" y="41889"/>
                  </a:lnTo>
                  <a:lnTo>
                    <a:pt x="1000" y="42367"/>
                  </a:lnTo>
                  <a:lnTo>
                    <a:pt x="1000" y="42367"/>
                  </a:lnTo>
                  <a:lnTo>
                    <a:pt x="1347" y="43410"/>
                  </a:lnTo>
                  <a:lnTo>
                    <a:pt x="1825" y="44540"/>
                  </a:lnTo>
                  <a:lnTo>
                    <a:pt x="2390" y="45844"/>
                  </a:lnTo>
                  <a:lnTo>
                    <a:pt x="3085" y="47191"/>
                  </a:lnTo>
                  <a:lnTo>
                    <a:pt x="3911" y="48668"/>
                  </a:lnTo>
                  <a:lnTo>
                    <a:pt x="4824" y="50189"/>
                  </a:lnTo>
                  <a:lnTo>
                    <a:pt x="5823" y="51797"/>
                  </a:lnTo>
                  <a:lnTo>
                    <a:pt x="6909" y="53448"/>
                  </a:lnTo>
                  <a:lnTo>
                    <a:pt x="8083" y="55099"/>
                  </a:lnTo>
                  <a:lnTo>
                    <a:pt x="9343" y="56837"/>
                  </a:lnTo>
                  <a:lnTo>
                    <a:pt x="10646" y="58532"/>
                  </a:lnTo>
                  <a:lnTo>
                    <a:pt x="12080" y="60227"/>
                  </a:lnTo>
                  <a:lnTo>
                    <a:pt x="13514" y="61921"/>
                  </a:lnTo>
                  <a:lnTo>
                    <a:pt x="15079" y="63616"/>
                  </a:lnTo>
                  <a:lnTo>
                    <a:pt x="16643" y="65224"/>
                  </a:lnTo>
                  <a:lnTo>
                    <a:pt x="18251" y="66788"/>
                  </a:lnTo>
                  <a:lnTo>
                    <a:pt x="18251" y="66788"/>
                  </a:lnTo>
                  <a:lnTo>
                    <a:pt x="18338" y="66832"/>
                  </a:lnTo>
                  <a:lnTo>
                    <a:pt x="18468" y="66875"/>
                  </a:lnTo>
                  <a:lnTo>
                    <a:pt x="18685" y="66875"/>
                  </a:lnTo>
                  <a:lnTo>
                    <a:pt x="18946" y="66788"/>
                  </a:lnTo>
                  <a:lnTo>
                    <a:pt x="19250" y="66614"/>
                  </a:lnTo>
                  <a:lnTo>
                    <a:pt x="19598" y="66354"/>
                  </a:lnTo>
                  <a:lnTo>
                    <a:pt x="19989" y="66006"/>
                  </a:lnTo>
                  <a:lnTo>
                    <a:pt x="20380" y="65615"/>
                  </a:lnTo>
                  <a:lnTo>
                    <a:pt x="20771" y="65137"/>
                  </a:lnTo>
                  <a:lnTo>
                    <a:pt x="21684" y="64007"/>
                  </a:lnTo>
                  <a:lnTo>
                    <a:pt x="22596" y="62703"/>
                  </a:lnTo>
                  <a:lnTo>
                    <a:pt x="23552" y="61313"/>
                  </a:lnTo>
                  <a:lnTo>
                    <a:pt x="24465" y="59792"/>
                  </a:lnTo>
                  <a:lnTo>
                    <a:pt x="25334" y="58271"/>
                  </a:lnTo>
                  <a:lnTo>
                    <a:pt x="26159" y="56707"/>
                  </a:lnTo>
                  <a:lnTo>
                    <a:pt x="26855" y="55273"/>
                  </a:lnTo>
                  <a:lnTo>
                    <a:pt x="27419" y="53882"/>
                  </a:lnTo>
                  <a:lnTo>
                    <a:pt x="27637" y="53274"/>
                  </a:lnTo>
                  <a:lnTo>
                    <a:pt x="27810" y="52709"/>
                  </a:lnTo>
                  <a:lnTo>
                    <a:pt x="27984" y="52188"/>
                  </a:lnTo>
                  <a:lnTo>
                    <a:pt x="28028" y="51710"/>
                  </a:lnTo>
                  <a:lnTo>
                    <a:pt x="28071" y="51319"/>
                  </a:lnTo>
                  <a:lnTo>
                    <a:pt x="28028" y="50971"/>
                  </a:lnTo>
                  <a:lnTo>
                    <a:pt x="27941" y="50710"/>
                  </a:lnTo>
                  <a:lnTo>
                    <a:pt x="27854" y="50623"/>
                  </a:lnTo>
                  <a:lnTo>
                    <a:pt x="27767" y="50537"/>
                  </a:lnTo>
                  <a:lnTo>
                    <a:pt x="27767" y="50537"/>
                  </a:lnTo>
                  <a:lnTo>
                    <a:pt x="26855" y="49885"/>
                  </a:lnTo>
                  <a:lnTo>
                    <a:pt x="25899" y="49103"/>
                  </a:lnTo>
                  <a:lnTo>
                    <a:pt x="24943" y="48190"/>
                  </a:lnTo>
                  <a:lnTo>
                    <a:pt x="23987" y="47234"/>
                  </a:lnTo>
                  <a:lnTo>
                    <a:pt x="23031" y="46191"/>
                  </a:lnTo>
                  <a:lnTo>
                    <a:pt x="22118" y="45105"/>
                  </a:lnTo>
                  <a:lnTo>
                    <a:pt x="21206" y="43975"/>
                  </a:lnTo>
                  <a:lnTo>
                    <a:pt x="20293" y="42845"/>
                  </a:lnTo>
                  <a:lnTo>
                    <a:pt x="18642" y="40629"/>
                  </a:lnTo>
                  <a:lnTo>
                    <a:pt x="17164" y="38543"/>
                  </a:lnTo>
                  <a:lnTo>
                    <a:pt x="15079" y="35589"/>
                  </a:lnTo>
                  <a:lnTo>
                    <a:pt x="15079" y="35589"/>
                  </a:lnTo>
                  <a:lnTo>
                    <a:pt x="14948" y="35328"/>
                  </a:lnTo>
                  <a:lnTo>
                    <a:pt x="14774" y="35024"/>
                  </a:lnTo>
                  <a:lnTo>
                    <a:pt x="14470" y="34111"/>
                  </a:lnTo>
                  <a:lnTo>
                    <a:pt x="14123" y="32938"/>
                  </a:lnTo>
                  <a:lnTo>
                    <a:pt x="13732" y="31504"/>
                  </a:lnTo>
                  <a:lnTo>
                    <a:pt x="13340" y="29853"/>
                  </a:lnTo>
                  <a:lnTo>
                    <a:pt x="12906" y="27984"/>
                  </a:lnTo>
                  <a:lnTo>
                    <a:pt x="12080" y="23900"/>
                  </a:lnTo>
                  <a:lnTo>
                    <a:pt x="11211" y="19467"/>
                  </a:lnTo>
                  <a:lnTo>
                    <a:pt x="10386" y="14992"/>
                  </a:lnTo>
                  <a:lnTo>
                    <a:pt x="8952" y="7083"/>
                  </a:lnTo>
                  <a:lnTo>
                    <a:pt x="8952" y="7083"/>
                  </a:lnTo>
                  <a:lnTo>
                    <a:pt x="8778" y="6084"/>
                  </a:lnTo>
                  <a:lnTo>
                    <a:pt x="8561" y="5215"/>
                  </a:lnTo>
                  <a:lnTo>
                    <a:pt x="8343" y="4389"/>
                  </a:lnTo>
                  <a:lnTo>
                    <a:pt x="8083" y="3650"/>
                  </a:lnTo>
                  <a:lnTo>
                    <a:pt x="7865" y="2955"/>
                  </a:lnTo>
                  <a:lnTo>
                    <a:pt x="7605" y="2347"/>
                  </a:lnTo>
                  <a:lnTo>
                    <a:pt x="7344" y="1825"/>
                  </a:lnTo>
                  <a:lnTo>
                    <a:pt x="7083" y="1391"/>
                  </a:lnTo>
                  <a:lnTo>
                    <a:pt x="6779" y="1000"/>
                  </a:lnTo>
                  <a:lnTo>
                    <a:pt x="6518" y="696"/>
                  </a:lnTo>
                  <a:lnTo>
                    <a:pt x="6214" y="435"/>
                  </a:lnTo>
                  <a:lnTo>
                    <a:pt x="5910" y="218"/>
                  </a:lnTo>
                  <a:lnTo>
                    <a:pt x="5606" y="87"/>
                  </a:lnTo>
                  <a:lnTo>
                    <a:pt x="5345" y="0"/>
                  </a:lnTo>
                  <a:lnTo>
                    <a:pt x="5041" y="0"/>
                  </a:lnTo>
                  <a:lnTo>
                    <a:pt x="4737" y="44"/>
                  </a:lnTo>
                  <a:lnTo>
                    <a:pt x="4433" y="131"/>
                  </a:lnTo>
                  <a:lnTo>
                    <a:pt x="4172" y="261"/>
                  </a:lnTo>
                  <a:lnTo>
                    <a:pt x="3868" y="478"/>
                  </a:lnTo>
                  <a:lnTo>
                    <a:pt x="3607" y="696"/>
                  </a:lnTo>
                  <a:lnTo>
                    <a:pt x="3346" y="1000"/>
                  </a:lnTo>
                  <a:lnTo>
                    <a:pt x="3085" y="1347"/>
                  </a:lnTo>
                  <a:lnTo>
                    <a:pt x="2825" y="1695"/>
                  </a:lnTo>
                  <a:lnTo>
                    <a:pt x="2607" y="2129"/>
                  </a:lnTo>
                  <a:lnTo>
                    <a:pt x="2390" y="2564"/>
                  </a:lnTo>
                  <a:lnTo>
                    <a:pt x="2173" y="3085"/>
                  </a:lnTo>
                  <a:lnTo>
                    <a:pt x="1956" y="3607"/>
                  </a:lnTo>
                  <a:lnTo>
                    <a:pt x="1782" y="4172"/>
                  </a:lnTo>
                  <a:lnTo>
                    <a:pt x="1478" y="5388"/>
                  </a:lnTo>
                  <a:lnTo>
                    <a:pt x="1260" y="66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1"/>
            <p:cNvSpPr/>
            <p:nvPr/>
          </p:nvSpPr>
          <p:spPr>
            <a:xfrm>
              <a:off x="1661225" y="3894925"/>
              <a:ext cx="781100" cy="739825"/>
            </a:xfrm>
            <a:custGeom>
              <a:rect b="b" l="l" r="r" t="t"/>
              <a:pathLst>
                <a:path extrusionOk="0" h="29593" w="31244">
                  <a:moveTo>
                    <a:pt x="11037" y="1"/>
                  </a:moveTo>
                  <a:lnTo>
                    <a:pt x="4867" y="7910"/>
                  </a:lnTo>
                  <a:lnTo>
                    <a:pt x="4823" y="7953"/>
                  </a:lnTo>
                  <a:lnTo>
                    <a:pt x="4693" y="8127"/>
                  </a:lnTo>
                  <a:lnTo>
                    <a:pt x="0" y="14123"/>
                  </a:lnTo>
                  <a:lnTo>
                    <a:pt x="565" y="14862"/>
                  </a:lnTo>
                  <a:lnTo>
                    <a:pt x="1173" y="15601"/>
                  </a:lnTo>
                  <a:lnTo>
                    <a:pt x="2390" y="16948"/>
                  </a:lnTo>
                  <a:lnTo>
                    <a:pt x="3650" y="18208"/>
                  </a:lnTo>
                  <a:lnTo>
                    <a:pt x="4954" y="19512"/>
                  </a:lnTo>
                  <a:lnTo>
                    <a:pt x="6301" y="20728"/>
                  </a:lnTo>
                  <a:lnTo>
                    <a:pt x="7691" y="21901"/>
                  </a:lnTo>
                  <a:lnTo>
                    <a:pt x="9125" y="23075"/>
                  </a:lnTo>
                  <a:lnTo>
                    <a:pt x="10559" y="24161"/>
                  </a:lnTo>
                  <a:lnTo>
                    <a:pt x="12037" y="25247"/>
                  </a:lnTo>
                  <a:lnTo>
                    <a:pt x="13166" y="25943"/>
                  </a:lnTo>
                  <a:lnTo>
                    <a:pt x="14644" y="26812"/>
                  </a:lnTo>
                  <a:lnTo>
                    <a:pt x="16382" y="27681"/>
                  </a:lnTo>
                  <a:lnTo>
                    <a:pt x="17251" y="28115"/>
                  </a:lnTo>
                  <a:lnTo>
                    <a:pt x="18164" y="28506"/>
                  </a:lnTo>
                  <a:lnTo>
                    <a:pt x="19076" y="28854"/>
                  </a:lnTo>
                  <a:lnTo>
                    <a:pt x="19902" y="29158"/>
                  </a:lnTo>
                  <a:lnTo>
                    <a:pt x="20727" y="29375"/>
                  </a:lnTo>
                  <a:lnTo>
                    <a:pt x="21466" y="29549"/>
                  </a:lnTo>
                  <a:lnTo>
                    <a:pt x="22161" y="29593"/>
                  </a:lnTo>
                  <a:lnTo>
                    <a:pt x="22726" y="29593"/>
                  </a:lnTo>
                  <a:lnTo>
                    <a:pt x="22987" y="29506"/>
                  </a:lnTo>
                  <a:lnTo>
                    <a:pt x="23204" y="29419"/>
                  </a:lnTo>
                  <a:lnTo>
                    <a:pt x="23378" y="29289"/>
                  </a:lnTo>
                  <a:lnTo>
                    <a:pt x="23552" y="29158"/>
                  </a:lnTo>
                  <a:lnTo>
                    <a:pt x="23769" y="28811"/>
                  </a:lnTo>
                  <a:lnTo>
                    <a:pt x="23899" y="28506"/>
                  </a:lnTo>
                  <a:lnTo>
                    <a:pt x="23986" y="28202"/>
                  </a:lnTo>
                  <a:lnTo>
                    <a:pt x="24030" y="27898"/>
                  </a:lnTo>
                  <a:lnTo>
                    <a:pt x="23986" y="27637"/>
                  </a:lnTo>
                  <a:lnTo>
                    <a:pt x="23943" y="27377"/>
                  </a:lnTo>
                  <a:lnTo>
                    <a:pt x="23856" y="27116"/>
                  </a:lnTo>
                  <a:lnTo>
                    <a:pt x="23726" y="26899"/>
                  </a:lnTo>
                  <a:lnTo>
                    <a:pt x="23421" y="26508"/>
                  </a:lnTo>
                  <a:lnTo>
                    <a:pt x="23161" y="26203"/>
                  </a:lnTo>
                  <a:lnTo>
                    <a:pt x="22857" y="25986"/>
                  </a:lnTo>
                  <a:lnTo>
                    <a:pt x="22857" y="25986"/>
                  </a:lnTo>
                  <a:lnTo>
                    <a:pt x="23421" y="26160"/>
                  </a:lnTo>
                  <a:lnTo>
                    <a:pt x="23986" y="26247"/>
                  </a:lnTo>
                  <a:lnTo>
                    <a:pt x="24725" y="26334"/>
                  </a:lnTo>
                  <a:lnTo>
                    <a:pt x="25116" y="26377"/>
                  </a:lnTo>
                  <a:lnTo>
                    <a:pt x="25507" y="26334"/>
                  </a:lnTo>
                  <a:lnTo>
                    <a:pt x="25942" y="26290"/>
                  </a:lnTo>
                  <a:lnTo>
                    <a:pt x="26289" y="26203"/>
                  </a:lnTo>
                  <a:lnTo>
                    <a:pt x="26680" y="26073"/>
                  </a:lnTo>
                  <a:lnTo>
                    <a:pt x="27028" y="25856"/>
                  </a:lnTo>
                  <a:lnTo>
                    <a:pt x="27332" y="25595"/>
                  </a:lnTo>
                  <a:lnTo>
                    <a:pt x="27593" y="25291"/>
                  </a:lnTo>
                  <a:lnTo>
                    <a:pt x="27723" y="24987"/>
                  </a:lnTo>
                  <a:lnTo>
                    <a:pt x="27854" y="24683"/>
                  </a:lnTo>
                  <a:lnTo>
                    <a:pt x="27854" y="24378"/>
                  </a:lnTo>
                  <a:lnTo>
                    <a:pt x="27854" y="24074"/>
                  </a:lnTo>
                  <a:lnTo>
                    <a:pt x="27767" y="23770"/>
                  </a:lnTo>
                  <a:lnTo>
                    <a:pt x="27680" y="23509"/>
                  </a:lnTo>
                  <a:lnTo>
                    <a:pt x="27550" y="23249"/>
                  </a:lnTo>
                  <a:lnTo>
                    <a:pt x="27376" y="22988"/>
                  </a:lnTo>
                  <a:lnTo>
                    <a:pt x="26985" y="22510"/>
                  </a:lnTo>
                  <a:lnTo>
                    <a:pt x="26550" y="22075"/>
                  </a:lnTo>
                  <a:lnTo>
                    <a:pt x="26116" y="21728"/>
                  </a:lnTo>
                  <a:lnTo>
                    <a:pt x="25768" y="21467"/>
                  </a:lnTo>
                  <a:lnTo>
                    <a:pt x="25638" y="21380"/>
                  </a:lnTo>
                  <a:lnTo>
                    <a:pt x="25507" y="21293"/>
                  </a:lnTo>
                  <a:lnTo>
                    <a:pt x="26072" y="21424"/>
                  </a:lnTo>
                  <a:lnTo>
                    <a:pt x="26724" y="21510"/>
                  </a:lnTo>
                  <a:lnTo>
                    <a:pt x="27463" y="21554"/>
                  </a:lnTo>
                  <a:lnTo>
                    <a:pt x="27854" y="21554"/>
                  </a:lnTo>
                  <a:lnTo>
                    <a:pt x="28288" y="21510"/>
                  </a:lnTo>
                  <a:lnTo>
                    <a:pt x="28679" y="21424"/>
                  </a:lnTo>
                  <a:lnTo>
                    <a:pt x="29070" y="21293"/>
                  </a:lnTo>
                  <a:lnTo>
                    <a:pt x="29418" y="21119"/>
                  </a:lnTo>
                  <a:lnTo>
                    <a:pt x="29766" y="20902"/>
                  </a:lnTo>
                  <a:lnTo>
                    <a:pt x="30070" y="20641"/>
                  </a:lnTo>
                  <a:lnTo>
                    <a:pt x="30287" y="20294"/>
                  </a:lnTo>
                  <a:lnTo>
                    <a:pt x="30417" y="19946"/>
                  </a:lnTo>
                  <a:lnTo>
                    <a:pt x="30504" y="19642"/>
                  </a:lnTo>
                  <a:lnTo>
                    <a:pt x="30504" y="19338"/>
                  </a:lnTo>
                  <a:lnTo>
                    <a:pt x="30417" y="19034"/>
                  </a:lnTo>
                  <a:lnTo>
                    <a:pt x="30287" y="18729"/>
                  </a:lnTo>
                  <a:lnTo>
                    <a:pt x="30113" y="18469"/>
                  </a:lnTo>
                  <a:lnTo>
                    <a:pt x="29896" y="18208"/>
                  </a:lnTo>
                  <a:lnTo>
                    <a:pt x="29679" y="17991"/>
                  </a:lnTo>
                  <a:lnTo>
                    <a:pt x="29157" y="17556"/>
                  </a:lnTo>
                  <a:lnTo>
                    <a:pt x="28592" y="17209"/>
                  </a:lnTo>
                  <a:lnTo>
                    <a:pt x="28158" y="16991"/>
                  </a:lnTo>
                  <a:lnTo>
                    <a:pt x="27810" y="16817"/>
                  </a:lnTo>
                  <a:lnTo>
                    <a:pt x="27723" y="16774"/>
                  </a:lnTo>
                  <a:lnTo>
                    <a:pt x="27810" y="16774"/>
                  </a:lnTo>
                  <a:lnTo>
                    <a:pt x="28114" y="16861"/>
                  </a:lnTo>
                  <a:lnTo>
                    <a:pt x="28549" y="16948"/>
                  </a:lnTo>
                  <a:lnTo>
                    <a:pt x="29070" y="17035"/>
                  </a:lnTo>
                  <a:lnTo>
                    <a:pt x="29635" y="17035"/>
                  </a:lnTo>
                  <a:lnTo>
                    <a:pt x="29939" y="16991"/>
                  </a:lnTo>
                  <a:lnTo>
                    <a:pt x="30200" y="16948"/>
                  </a:lnTo>
                  <a:lnTo>
                    <a:pt x="30461" y="16861"/>
                  </a:lnTo>
                  <a:lnTo>
                    <a:pt x="30678" y="16731"/>
                  </a:lnTo>
                  <a:lnTo>
                    <a:pt x="30895" y="16557"/>
                  </a:lnTo>
                  <a:lnTo>
                    <a:pt x="31026" y="16339"/>
                  </a:lnTo>
                  <a:lnTo>
                    <a:pt x="31156" y="16079"/>
                  </a:lnTo>
                  <a:lnTo>
                    <a:pt x="31243" y="15775"/>
                  </a:lnTo>
                  <a:lnTo>
                    <a:pt x="31243" y="15514"/>
                  </a:lnTo>
                  <a:lnTo>
                    <a:pt x="31200" y="15297"/>
                  </a:lnTo>
                  <a:lnTo>
                    <a:pt x="31156" y="15079"/>
                  </a:lnTo>
                  <a:lnTo>
                    <a:pt x="31026" y="14862"/>
                  </a:lnTo>
                  <a:lnTo>
                    <a:pt x="30895" y="14688"/>
                  </a:lnTo>
                  <a:lnTo>
                    <a:pt x="30765" y="14471"/>
                  </a:lnTo>
                  <a:lnTo>
                    <a:pt x="30374" y="14080"/>
                  </a:lnTo>
                  <a:lnTo>
                    <a:pt x="29853" y="13732"/>
                  </a:lnTo>
                  <a:lnTo>
                    <a:pt x="29288" y="13385"/>
                  </a:lnTo>
                  <a:lnTo>
                    <a:pt x="28679" y="13037"/>
                  </a:lnTo>
                  <a:lnTo>
                    <a:pt x="27984" y="12689"/>
                  </a:lnTo>
                  <a:lnTo>
                    <a:pt x="26507" y="12038"/>
                  </a:lnTo>
                  <a:lnTo>
                    <a:pt x="25073" y="11386"/>
                  </a:lnTo>
                  <a:lnTo>
                    <a:pt x="24334" y="11038"/>
                  </a:lnTo>
                  <a:lnTo>
                    <a:pt x="23682" y="10734"/>
                  </a:lnTo>
                  <a:lnTo>
                    <a:pt x="23074" y="10386"/>
                  </a:lnTo>
                  <a:lnTo>
                    <a:pt x="22552" y="9995"/>
                  </a:lnTo>
                  <a:lnTo>
                    <a:pt x="20858" y="8561"/>
                  </a:lnTo>
                  <a:lnTo>
                    <a:pt x="17034" y="5259"/>
                  </a:lnTo>
                  <a:lnTo>
                    <a:pt x="11037"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1"/>
            <p:cNvSpPr/>
            <p:nvPr/>
          </p:nvSpPr>
          <p:spPr>
            <a:xfrm>
              <a:off x="2103350" y="4176300"/>
              <a:ext cx="253150" cy="141250"/>
            </a:xfrm>
            <a:custGeom>
              <a:rect b="b" l="l" r="r" t="t"/>
              <a:pathLst>
                <a:path extrusionOk="0" h="5650" w="10126">
                  <a:moveTo>
                    <a:pt x="1" y="0"/>
                  </a:moveTo>
                  <a:lnTo>
                    <a:pt x="1" y="44"/>
                  </a:lnTo>
                  <a:lnTo>
                    <a:pt x="1" y="87"/>
                  </a:lnTo>
                  <a:lnTo>
                    <a:pt x="696" y="913"/>
                  </a:lnTo>
                  <a:lnTo>
                    <a:pt x="1435" y="1695"/>
                  </a:lnTo>
                  <a:lnTo>
                    <a:pt x="2217" y="2434"/>
                  </a:lnTo>
                  <a:lnTo>
                    <a:pt x="2999" y="3173"/>
                  </a:lnTo>
                  <a:lnTo>
                    <a:pt x="3694" y="3694"/>
                  </a:lnTo>
                  <a:lnTo>
                    <a:pt x="4433" y="4172"/>
                  </a:lnTo>
                  <a:lnTo>
                    <a:pt x="5172" y="4606"/>
                  </a:lnTo>
                  <a:lnTo>
                    <a:pt x="5997" y="4911"/>
                  </a:lnTo>
                  <a:lnTo>
                    <a:pt x="6866" y="5215"/>
                  </a:lnTo>
                  <a:lnTo>
                    <a:pt x="7779" y="5432"/>
                  </a:lnTo>
                  <a:lnTo>
                    <a:pt x="8822" y="5562"/>
                  </a:lnTo>
                  <a:lnTo>
                    <a:pt x="9951" y="5649"/>
                  </a:lnTo>
                  <a:lnTo>
                    <a:pt x="10082" y="5606"/>
                  </a:lnTo>
                  <a:lnTo>
                    <a:pt x="10125" y="5562"/>
                  </a:lnTo>
                  <a:lnTo>
                    <a:pt x="10125" y="5519"/>
                  </a:lnTo>
                  <a:lnTo>
                    <a:pt x="10082" y="5476"/>
                  </a:lnTo>
                  <a:lnTo>
                    <a:pt x="9995" y="5432"/>
                  </a:lnTo>
                  <a:lnTo>
                    <a:pt x="8952" y="5215"/>
                  </a:lnTo>
                  <a:lnTo>
                    <a:pt x="8039" y="4954"/>
                  </a:lnTo>
                  <a:lnTo>
                    <a:pt x="7170" y="4693"/>
                  </a:lnTo>
                  <a:lnTo>
                    <a:pt x="6388" y="4433"/>
                  </a:lnTo>
                  <a:lnTo>
                    <a:pt x="5650" y="4128"/>
                  </a:lnTo>
                  <a:lnTo>
                    <a:pt x="4954" y="3781"/>
                  </a:lnTo>
                  <a:lnTo>
                    <a:pt x="4259" y="3390"/>
                  </a:lnTo>
                  <a:lnTo>
                    <a:pt x="3607" y="2955"/>
                  </a:lnTo>
                  <a:lnTo>
                    <a:pt x="2695" y="2303"/>
                  </a:lnTo>
                  <a:lnTo>
                    <a:pt x="1782" y="1565"/>
                  </a:lnTo>
                  <a:lnTo>
                    <a:pt x="957" y="826"/>
                  </a:lnTo>
                  <a:lnTo>
                    <a:pt x="13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1"/>
            <p:cNvSpPr/>
            <p:nvPr/>
          </p:nvSpPr>
          <p:spPr>
            <a:xfrm>
              <a:off x="2037075" y="4282750"/>
              <a:ext cx="269450" cy="152125"/>
            </a:xfrm>
            <a:custGeom>
              <a:rect b="b" l="l" r="r" t="t"/>
              <a:pathLst>
                <a:path extrusionOk="0" h="6085" w="10778">
                  <a:moveTo>
                    <a:pt x="44" y="1"/>
                  </a:moveTo>
                  <a:lnTo>
                    <a:pt x="1" y="44"/>
                  </a:lnTo>
                  <a:lnTo>
                    <a:pt x="44" y="88"/>
                  </a:lnTo>
                  <a:lnTo>
                    <a:pt x="1261" y="1304"/>
                  </a:lnTo>
                  <a:lnTo>
                    <a:pt x="2434" y="2347"/>
                  </a:lnTo>
                  <a:lnTo>
                    <a:pt x="2999" y="2825"/>
                  </a:lnTo>
                  <a:lnTo>
                    <a:pt x="3564" y="3260"/>
                  </a:lnTo>
                  <a:lnTo>
                    <a:pt x="4129" y="3694"/>
                  </a:lnTo>
                  <a:lnTo>
                    <a:pt x="4737" y="4085"/>
                  </a:lnTo>
                  <a:lnTo>
                    <a:pt x="5346" y="4433"/>
                  </a:lnTo>
                  <a:lnTo>
                    <a:pt x="5954" y="4737"/>
                  </a:lnTo>
                  <a:lnTo>
                    <a:pt x="6606" y="5041"/>
                  </a:lnTo>
                  <a:lnTo>
                    <a:pt x="7301" y="5302"/>
                  </a:lnTo>
                  <a:lnTo>
                    <a:pt x="8040" y="5519"/>
                  </a:lnTo>
                  <a:lnTo>
                    <a:pt x="8822" y="5737"/>
                  </a:lnTo>
                  <a:lnTo>
                    <a:pt x="9648" y="5911"/>
                  </a:lnTo>
                  <a:lnTo>
                    <a:pt x="10517" y="6084"/>
                  </a:lnTo>
                  <a:lnTo>
                    <a:pt x="10734" y="6084"/>
                  </a:lnTo>
                  <a:lnTo>
                    <a:pt x="10777" y="5997"/>
                  </a:lnTo>
                  <a:lnTo>
                    <a:pt x="10777" y="5954"/>
                  </a:lnTo>
                  <a:lnTo>
                    <a:pt x="10734" y="5911"/>
                  </a:lnTo>
                  <a:lnTo>
                    <a:pt x="10647" y="5867"/>
                  </a:lnTo>
                  <a:lnTo>
                    <a:pt x="8996" y="5346"/>
                  </a:lnTo>
                  <a:lnTo>
                    <a:pt x="7562" y="4781"/>
                  </a:lnTo>
                  <a:lnTo>
                    <a:pt x="6258" y="4216"/>
                  </a:lnTo>
                  <a:lnTo>
                    <a:pt x="5042" y="3564"/>
                  </a:lnTo>
                  <a:lnTo>
                    <a:pt x="3868" y="2869"/>
                  </a:lnTo>
                  <a:lnTo>
                    <a:pt x="2695" y="2043"/>
                  </a:lnTo>
                  <a:lnTo>
                    <a:pt x="1478" y="1087"/>
                  </a:lnTo>
                  <a:lnTo>
                    <a:pt x="13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1"/>
            <p:cNvSpPr/>
            <p:nvPr/>
          </p:nvSpPr>
          <p:spPr>
            <a:xfrm>
              <a:off x="1968650" y="4376175"/>
              <a:ext cx="258575" cy="168425"/>
            </a:xfrm>
            <a:custGeom>
              <a:rect b="b" l="l" r="r" t="t"/>
              <a:pathLst>
                <a:path extrusionOk="0" h="6737" w="10343">
                  <a:moveTo>
                    <a:pt x="87" y="1"/>
                  </a:moveTo>
                  <a:lnTo>
                    <a:pt x="0" y="44"/>
                  </a:lnTo>
                  <a:lnTo>
                    <a:pt x="0" y="88"/>
                  </a:lnTo>
                  <a:lnTo>
                    <a:pt x="0" y="131"/>
                  </a:lnTo>
                  <a:lnTo>
                    <a:pt x="565" y="870"/>
                  </a:lnTo>
                  <a:lnTo>
                    <a:pt x="1130" y="1522"/>
                  </a:lnTo>
                  <a:lnTo>
                    <a:pt x="1695" y="2130"/>
                  </a:lnTo>
                  <a:lnTo>
                    <a:pt x="2260" y="2695"/>
                  </a:lnTo>
                  <a:lnTo>
                    <a:pt x="2825" y="3216"/>
                  </a:lnTo>
                  <a:lnTo>
                    <a:pt x="3390" y="3694"/>
                  </a:lnTo>
                  <a:lnTo>
                    <a:pt x="3955" y="4129"/>
                  </a:lnTo>
                  <a:lnTo>
                    <a:pt x="4563" y="4520"/>
                  </a:lnTo>
                  <a:lnTo>
                    <a:pt x="5171" y="4911"/>
                  </a:lnTo>
                  <a:lnTo>
                    <a:pt x="5823" y="5259"/>
                  </a:lnTo>
                  <a:lnTo>
                    <a:pt x="6475" y="5563"/>
                  </a:lnTo>
                  <a:lnTo>
                    <a:pt x="7127" y="5824"/>
                  </a:lnTo>
                  <a:lnTo>
                    <a:pt x="7822" y="6084"/>
                  </a:lnTo>
                  <a:lnTo>
                    <a:pt x="8561" y="6302"/>
                  </a:lnTo>
                  <a:lnTo>
                    <a:pt x="9299" y="6519"/>
                  </a:lnTo>
                  <a:lnTo>
                    <a:pt x="10082" y="6736"/>
                  </a:lnTo>
                  <a:lnTo>
                    <a:pt x="10342" y="6736"/>
                  </a:lnTo>
                  <a:lnTo>
                    <a:pt x="10342" y="6649"/>
                  </a:lnTo>
                  <a:lnTo>
                    <a:pt x="10168" y="6606"/>
                  </a:lnTo>
                  <a:lnTo>
                    <a:pt x="8604" y="5954"/>
                  </a:lnTo>
                  <a:lnTo>
                    <a:pt x="7170" y="5346"/>
                  </a:lnTo>
                  <a:lnTo>
                    <a:pt x="5910" y="4694"/>
                  </a:lnTo>
                  <a:lnTo>
                    <a:pt x="4693" y="3999"/>
                  </a:lnTo>
                  <a:lnTo>
                    <a:pt x="4128" y="3607"/>
                  </a:lnTo>
                  <a:lnTo>
                    <a:pt x="3564" y="3216"/>
                  </a:lnTo>
                  <a:lnTo>
                    <a:pt x="2477" y="2304"/>
                  </a:lnTo>
                  <a:lnTo>
                    <a:pt x="1347" y="1261"/>
                  </a:lnTo>
                  <a:lnTo>
                    <a:pt x="131" y="44"/>
                  </a:lnTo>
                  <a:lnTo>
                    <a:pt x="8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1"/>
            <p:cNvSpPr/>
            <p:nvPr/>
          </p:nvSpPr>
          <p:spPr>
            <a:xfrm>
              <a:off x="1794825" y="3843875"/>
              <a:ext cx="499750" cy="322675"/>
            </a:xfrm>
            <a:custGeom>
              <a:rect b="b" l="l" r="r" t="t"/>
              <a:pathLst>
                <a:path extrusionOk="0" h="12907" w="19990">
                  <a:moveTo>
                    <a:pt x="2869" y="1"/>
                  </a:moveTo>
                  <a:lnTo>
                    <a:pt x="2651" y="435"/>
                  </a:lnTo>
                  <a:lnTo>
                    <a:pt x="2087" y="1565"/>
                  </a:lnTo>
                  <a:lnTo>
                    <a:pt x="1739" y="2347"/>
                  </a:lnTo>
                  <a:lnTo>
                    <a:pt x="1348" y="3216"/>
                  </a:lnTo>
                  <a:lnTo>
                    <a:pt x="1000" y="4172"/>
                  </a:lnTo>
                  <a:lnTo>
                    <a:pt x="653" y="5172"/>
                  </a:lnTo>
                  <a:lnTo>
                    <a:pt x="348" y="6171"/>
                  </a:lnTo>
                  <a:lnTo>
                    <a:pt x="131" y="7214"/>
                  </a:lnTo>
                  <a:lnTo>
                    <a:pt x="1" y="8170"/>
                  </a:lnTo>
                  <a:lnTo>
                    <a:pt x="1" y="8648"/>
                  </a:lnTo>
                  <a:lnTo>
                    <a:pt x="1" y="9126"/>
                  </a:lnTo>
                  <a:lnTo>
                    <a:pt x="44" y="9560"/>
                  </a:lnTo>
                  <a:lnTo>
                    <a:pt x="131" y="9952"/>
                  </a:lnTo>
                  <a:lnTo>
                    <a:pt x="218" y="10343"/>
                  </a:lnTo>
                  <a:lnTo>
                    <a:pt x="392" y="10690"/>
                  </a:lnTo>
                  <a:lnTo>
                    <a:pt x="609" y="10994"/>
                  </a:lnTo>
                  <a:lnTo>
                    <a:pt x="870" y="11299"/>
                  </a:lnTo>
                  <a:lnTo>
                    <a:pt x="1174" y="11516"/>
                  </a:lnTo>
                  <a:lnTo>
                    <a:pt x="1522" y="11733"/>
                  </a:lnTo>
                  <a:lnTo>
                    <a:pt x="1869" y="11863"/>
                  </a:lnTo>
                  <a:lnTo>
                    <a:pt x="2260" y="11950"/>
                  </a:lnTo>
                  <a:lnTo>
                    <a:pt x="2478" y="12037"/>
                  </a:lnTo>
                  <a:lnTo>
                    <a:pt x="2825" y="12081"/>
                  </a:lnTo>
                  <a:lnTo>
                    <a:pt x="3216" y="12124"/>
                  </a:lnTo>
                  <a:lnTo>
                    <a:pt x="3912" y="12124"/>
                  </a:lnTo>
                  <a:lnTo>
                    <a:pt x="4650" y="12037"/>
                  </a:lnTo>
                  <a:lnTo>
                    <a:pt x="5346" y="11863"/>
                  </a:lnTo>
                  <a:lnTo>
                    <a:pt x="6041" y="11603"/>
                  </a:lnTo>
                  <a:lnTo>
                    <a:pt x="6693" y="11299"/>
                  </a:lnTo>
                  <a:lnTo>
                    <a:pt x="7344" y="10994"/>
                  </a:lnTo>
                  <a:lnTo>
                    <a:pt x="7909" y="10647"/>
                  </a:lnTo>
                  <a:lnTo>
                    <a:pt x="8474" y="10299"/>
                  </a:lnTo>
                  <a:lnTo>
                    <a:pt x="8952" y="9908"/>
                  </a:lnTo>
                  <a:lnTo>
                    <a:pt x="9734" y="9256"/>
                  </a:lnTo>
                  <a:lnTo>
                    <a:pt x="10256" y="8822"/>
                  </a:lnTo>
                  <a:lnTo>
                    <a:pt x="10430" y="8648"/>
                  </a:lnTo>
                  <a:lnTo>
                    <a:pt x="11168" y="9300"/>
                  </a:lnTo>
                  <a:lnTo>
                    <a:pt x="11951" y="9952"/>
                  </a:lnTo>
                  <a:lnTo>
                    <a:pt x="12733" y="10516"/>
                  </a:lnTo>
                  <a:lnTo>
                    <a:pt x="13558" y="11081"/>
                  </a:lnTo>
                  <a:lnTo>
                    <a:pt x="14167" y="11472"/>
                  </a:lnTo>
                  <a:lnTo>
                    <a:pt x="14775" y="11863"/>
                  </a:lnTo>
                  <a:lnTo>
                    <a:pt x="15427" y="12168"/>
                  </a:lnTo>
                  <a:lnTo>
                    <a:pt x="16035" y="12428"/>
                  </a:lnTo>
                  <a:lnTo>
                    <a:pt x="16644" y="12646"/>
                  </a:lnTo>
                  <a:lnTo>
                    <a:pt x="17208" y="12819"/>
                  </a:lnTo>
                  <a:lnTo>
                    <a:pt x="17773" y="12906"/>
                  </a:lnTo>
                  <a:lnTo>
                    <a:pt x="18555" y="12906"/>
                  </a:lnTo>
                  <a:lnTo>
                    <a:pt x="18816" y="12819"/>
                  </a:lnTo>
                  <a:lnTo>
                    <a:pt x="19077" y="12733"/>
                  </a:lnTo>
                  <a:lnTo>
                    <a:pt x="19338" y="12646"/>
                  </a:lnTo>
                  <a:lnTo>
                    <a:pt x="19555" y="12472"/>
                  </a:lnTo>
                  <a:lnTo>
                    <a:pt x="19772" y="12255"/>
                  </a:lnTo>
                  <a:lnTo>
                    <a:pt x="19816" y="12211"/>
                  </a:lnTo>
                  <a:lnTo>
                    <a:pt x="19903" y="12037"/>
                  </a:lnTo>
                  <a:lnTo>
                    <a:pt x="19989" y="11863"/>
                  </a:lnTo>
                  <a:lnTo>
                    <a:pt x="19989" y="11646"/>
                  </a:lnTo>
                  <a:lnTo>
                    <a:pt x="19989" y="11385"/>
                  </a:lnTo>
                  <a:lnTo>
                    <a:pt x="19903" y="11081"/>
                  </a:lnTo>
                  <a:lnTo>
                    <a:pt x="19816" y="10777"/>
                  </a:lnTo>
                  <a:lnTo>
                    <a:pt x="19555" y="10125"/>
                  </a:lnTo>
                  <a:lnTo>
                    <a:pt x="19164" y="9430"/>
                  </a:lnTo>
                  <a:lnTo>
                    <a:pt x="18686" y="8648"/>
                  </a:lnTo>
                  <a:lnTo>
                    <a:pt x="18121" y="7866"/>
                  </a:lnTo>
                  <a:lnTo>
                    <a:pt x="17469" y="7084"/>
                  </a:lnTo>
                  <a:lnTo>
                    <a:pt x="16730" y="6171"/>
                  </a:lnTo>
                  <a:lnTo>
                    <a:pt x="15948" y="5302"/>
                  </a:lnTo>
                  <a:lnTo>
                    <a:pt x="15166" y="4476"/>
                  </a:lnTo>
                  <a:lnTo>
                    <a:pt x="14384" y="3694"/>
                  </a:lnTo>
                  <a:lnTo>
                    <a:pt x="13602" y="2999"/>
                  </a:lnTo>
                  <a:lnTo>
                    <a:pt x="12907" y="2434"/>
                  </a:lnTo>
                  <a:lnTo>
                    <a:pt x="12298" y="1956"/>
                  </a:lnTo>
                  <a:lnTo>
                    <a:pt x="11777" y="1652"/>
                  </a:lnTo>
                  <a:lnTo>
                    <a:pt x="11386" y="1478"/>
                  </a:lnTo>
                  <a:lnTo>
                    <a:pt x="10951" y="1348"/>
                  </a:lnTo>
                  <a:lnTo>
                    <a:pt x="9691" y="1044"/>
                  </a:lnTo>
                  <a:lnTo>
                    <a:pt x="8257" y="783"/>
                  </a:lnTo>
                  <a:lnTo>
                    <a:pt x="6736" y="522"/>
                  </a:lnTo>
                  <a:lnTo>
                    <a:pt x="4042" y="131"/>
                  </a:lnTo>
                  <a:lnTo>
                    <a:pt x="2869"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1"/>
            <p:cNvSpPr/>
            <p:nvPr/>
          </p:nvSpPr>
          <p:spPr>
            <a:xfrm>
              <a:off x="1833950" y="4052450"/>
              <a:ext cx="437800" cy="116275"/>
            </a:xfrm>
            <a:custGeom>
              <a:rect b="b" l="l" r="r" t="t"/>
              <a:pathLst>
                <a:path extrusionOk="0" h="4651" w="17512">
                  <a:moveTo>
                    <a:pt x="8952" y="1"/>
                  </a:moveTo>
                  <a:lnTo>
                    <a:pt x="8821" y="44"/>
                  </a:lnTo>
                  <a:lnTo>
                    <a:pt x="8734" y="131"/>
                  </a:lnTo>
                  <a:lnTo>
                    <a:pt x="8691" y="175"/>
                  </a:lnTo>
                  <a:lnTo>
                    <a:pt x="7865" y="913"/>
                  </a:lnTo>
                  <a:lnTo>
                    <a:pt x="6866" y="1609"/>
                  </a:lnTo>
                  <a:lnTo>
                    <a:pt x="5823" y="2260"/>
                  </a:lnTo>
                  <a:lnTo>
                    <a:pt x="5258" y="2564"/>
                  </a:lnTo>
                  <a:lnTo>
                    <a:pt x="4693" y="2825"/>
                  </a:lnTo>
                  <a:lnTo>
                    <a:pt x="4128" y="3086"/>
                  </a:lnTo>
                  <a:lnTo>
                    <a:pt x="3520" y="3303"/>
                  </a:lnTo>
                  <a:lnTo>
                    <a:pt x="2955" y="3434"/>
                  </a:lnTo>
                  <a:lnTo>
                    <a:pt x="2347" y="3564"/>
                  </a:lnTo>
                  <a:lnTo>
                    <a:pt x="1782" y="3651"/>
                  </a:lnTo>
                  <a:lnTo>
                    <a:pt x="608" y="3651"/>
                  </a:lnTo>
                  <a:lnTo>
                    <a:pt x="44" y="3520"/>
                  </a:lnTo>
                  <a:lnTo>
                    <a:pt x="0" y="3564"/>
                  </a:lnTo>
                  <a:lnTo>
                    <a:pt x="0" y="3607"/>
                  </a:lnTo>
                  <a:lnTo>
                    <a:pt x="0" y="3651"/>
                  </a:lnTo>
                  <a:lnTo>
                    <a:pt x="608" y="3868"/>
                  </a:lnTo>
                  <a:lnTo>
                    <a:pt x="1217" y="3955"/>
                  </a:lnTo>
                  <a:lnTo>
                    <a:pt x="1782" y="4042"/>
                  </a:lnTo>
                  <a:lnTo>
                    <a:pt x="2390" y="3998"/>
                  </a:lnTo>
                  <a:lnTo>
                    <a:pt x="2998" y="3955"/>
                  </a:lnTo>
                  <a:lnTo>
                    <a:pt x="3607" y="3868"/>
                  </a:lnTo>
                  <a:lnTo>
                    <a:pt x="4215" y="3694"/>
                  </a:lnTo>
                  <a:lnTo>
                    <a:pt x="4823" y="3477"/>
                  </a:lnTo>
                  <a:lnTo>
                    <a:pt x="5388" y="3260"/>
                  </a:lnTo>
                  <a:lnTo>
                    <a:pt x="5997" y="2956"/>
                  </a:lnTo>
                  <a:lnTo>
                    <a:pt x="6518" y="2651"/>
                  </a:lnTo>
                  <a:lnTo>
                    <a:pt x="7083" y="2347"/>
                  </a:lnTo>
                  <a:lnTo>
                    <a:pt x="7605" y="1956"/>
                  </a:lnTo>
                  <a:lnTo>
                    <a:pt x="8082" y="1565"/>
                  </a:lnTo>
                  <a:lnTo>
                    <a:pt x="8517" y="1174"/>
                  </a:lnTo>
                  <a:lnTo>
                    <a:pt x="8952" y="739"/>
                  </a:lnTo>
                  <a:lnTo>
                    <a:pt x="9864" y="1522"/>
                  </a:lnTo>
                  <a:lnTo>
                    <a:pt x="10820" y="2304"/>
                  </a:lnTo>
                  <a:lnTo>
                    <a:pt x="11819" y="3086"/>
                  </a:lnTo>
                  <a:lnTo>
                    <a:pt x="12341" y="3434"/>
                  </a:lnTo>
                  <a:lnTo>
                    <a:pt x="12862" y="3738"/>
                  </a:lnTo>
                  <a:lnTo>
                    <a:pt x="13427" y="4042"/>
                  </a:lnTo>
                  <a:lnTo>
                    <a:pt x="13992" y="4259"/>
                  </a:lnTo>
                  <a:lnTo>
                    <a:pt x="14557" y="4476"/>
                  </a:lnTo>
                  <a:lnTo>
                    <a:pt x="15122" y="4563"/>
                  </a:lnTo>
                  <a:lnTo>
                    <a:pt x="15687" y="4650"/>
                  </a:lnTo>
                  <a:lnTo>
                    <a:pt x="16295" y="4607"/>
                  </a:lnTo>
                  <a:lnTo>
                    <a:pt x="16904" y="4520"/>
                  </a:lnTo>
                  <a:lnTo>
                    <a:pt x="17512" y="4346"/>
                  </a:lnTo>
                  <a:lnTo>
                    <a:pt x="17512" y="4346"/>
                  </a:lnTo>
                  <a:lnTo>
                    <a:pt x="16904" y="4390"/>
                  </a:lnTo>
                  <a:lnTo>
                    <a:pt x="16295" y="4390"/>
                  </a:lnTo>
                  <a:lnTo>
                    <a:pt x="15687" y="4303"/>
                  </a:lnTo>
                  <a:lnTo>
                    <a:pt x="15122" y="4172"/>
                  </a:lnTo>
                  <a:lnTo>
                    <a:pt x="14557" y="3998"/>
                  </a:lnTo>
                  <a:lnTo>
                    <a:pt x="14036" y="3738"/>
                  </a:lnTo>
                  <a:lnTo>
                    <a:pt x="13471" y="3477"/>
                  </a:lnTo>
                  <a:lnTo>
                    <a:pt x="12949" y="3129"/>
                  </a:lnTo>
                  <a:lnTo>
                    <a:pt x="12428" y="2782"/>
                  </a:lnTo>
                  <a:lnTo>
                    <a:pt x="11950" y="2391"/>
                  </a:lnTo>
                  <a:lnTo>
                    <a:pt x="10950" y="1609"/>
                  </a:lnTo>
                  <a:lnTo>
                    <a:pt x="9125" y="44"/>
                  </a:lnTo>
                  <a:lnTo>
                    <a:pt x="903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1"/>
            <p:cNvSpPr/>
            <p:nvPr/>
          </p:nvSpPr>
          <p:spPr>
            <a:xfrm>
              <a:off x="1187575" y="2580475"/>
              <a:ext cx="430200" cy="758275"/>
            </a:xfrm>
            <a:custGeom>
              <a:rect b="b" l="l" r="r" t="t"/>
              <a:pathLst>
                <a:path extrusionOk="0" h="30331" w="17208">
                  <a:moveTo>
                    <a:pt x="6779" y="0"/>
                  </a:moveTo>
                  <a:lnTo>
                    <a:pt x="6431" y="44"/>
                  </a:lnTo>
                  <a:lnTo>
                    <a:pt x="6084" y="131"/>
                  </a:lnTo>
                  <a:lnTo>
                    <a:pt x="5780" y="261"/>
                  </a:lnTo>
                  <a:lnTo>
                    <a:pt x="5432" y="435"/>
                  </a:lnTo>
                  <a:lnTo>
                    <a:pt x="5128" y="652"/>
                  </a:lnTo>
                  <a:lnTo>
                    <a:pt x="4824" y="956"/>
                  </a:lnTo>
                  <a:lnTo>
                    <a:pt x="4519" y="1261"/>
                  </a:lnTo>
                  <a:lnTo>
                    <a:pt x="4215" y="1652"/>
                  </a:lnTo>
                  <a:lnTo>
                    <a:pt x="3955" y="2086"/>
                  </a:lnTo>
                  <a:lnTo>
                    <a:pt x="3650" y="2564"/>
                  </a:lnTo>
                  <a:lnTo>
                    <a:pt x="3390" y="3086"/>
                  </a:lnTo>
                  <a:lnTo>
                    <a:pt x="3129" y="3650"/>
                  </a:lnTo>
                  <a:lnTo>
                    <a:pt x="2912" y="4259"/>
                  </a:lnTo>
                  <a:lnTo>
                    <a:pt x="2651" y="4911"/>
                  </a:lnTo>
                  <a:lnTo>
                    <a:pt x="2434" y="5649"/>
                  </a:lnTo>
                  <a:lnTo>
                    <a:pt x="2260" y="6431"/>
                  </a:lnTo>
                  <a:lnTo>
                    <a:pt x="1869" y="8039"/>
                  </a:lnTo>
                  <a:lnTo>
                    <a:pt x="1565" y="9690"/>
                  </a:lnTo>
                  <a:lnTo>
                    <a:pt x="1260" y="11342"/>
                  </a:lnTo>
                  <a:lnTo>
                    <a:pt x="1043" y="13036"/>
                  </a:lnTo>
                  <a:lnTo>
                    <a:pt x="826" y="14688"/>
                  </a:lnTo>
                  <a:lnTo>
                    <a:pt x="652" y="16295"/>
                  </a:lnTo>
                  <a:lnTo>
                    <a:pt x="348" y="19337"/>
                  </a:lnTo>
                  <a:lnTo>
                    <a:pt x="174" y="21988"/>
                  </a:lnTo>
                  <a:lnTo>
                    <a:pt x="44" y="24074"/>
                  </a:lnTo>
                  <a:lnTo>
                    <a:pt x="0" y="25942"/>
                  </a:lnTo>
                  <a:lnTo>
                    <a:pt x="17208" y="30331"/>
                  </a:lnTo>
                  <a:lnTo>
                    <a:pt x="16817" y="27854"/>
                  </a:lnTo>
                  <a:lnTo>
                    <a:pt x="16295" y="25116"/>
                  </a:lnTo>
                  <a:lnTo>
                    <a:pt x="15644" y="21684"/>
                  </a:lnTo>
                  <a:lnTo>
                    <a:pt x="14861" y="17860"/>
                  </a:lnTo>
                  <a:lnTo>
                    <a:pt x="13949" y="13905"/>
                  </a:lnTo>
                  <a:lnTo>
                    <a:pt x="13471" y="11950"/>
                  </a:lnTo>
                  <a:lnTo>
                    <a:pt x="12993" y="10038"/>
                  </a:lnTo>
                  <a:lnTo>
                    <a:pt x="12471" y="8213"/>
                  </a:lnTo>
                  <a:lnTo>
                    <a:pt x="11907" y="6475"/>
                  </a:lnTo>
                  <a:lnTo>
                    <a:pt x="11646" y="5693"/>
                  </a:lnTo>
                  <a:lnTo>
                    <a:pt x="11342" y="4954"/>
                  </a:lnTo>
                  <a:lnTo>
                    <a:pt x="11081" y="4259"/>
                  </a:lnTo>
                  <a:lnTo>
                    <a:pt x="10777" y="3650"/>
                  </a:lnTo>
                  <a:lnTo>
                    <a:pt x="10429" y="3042"/>
                  </a:lnTo>
                  <a:lnTo>
                    <a:pt x="10125" y="2521"/>
                  </a:lnTo>
                  <a:lnTo>
                    <a:pt x="9821" y="2043"/>
                  </a:lnTo>
                  <a:lnTo>
                    <a:pt x="9473" y="1608"/>
                  </a:lnTo>
                  <a:lnTo>
                    <a:pt x="9126" y="1217"/>
                  </a:lnTo>
                  <a:lnTo>
                    <a:pt x="8821" y="913"/>
                  </a:lnTo>
                  <a:lnTo>
                    <a:pt x="8474" y="609"/>
                  </a:lnTo>
                  <a:lnTo>
                    <a:pt x="8126" y="391"/>
                  </a:lnTo>
                  <a:lnTo>
                    <a:pt x="7779" y="218"/>
                  </a:lnTo>
                  <a:lnTo>
                    <a:pt x="7431" y="131"/>
                  </a:lnTo>
                  <a:lnTo>
                    <a:pt x="7127" y="44"/>
                  </a:lnTo>
                  <a:lnTo>
                    <a:pt x="6779"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1"/>
            <p:cNvSpPr/>
            <p:nvPr/>
          </p:nvSpPr>
          <p:spPr>
            <a:xfrm>
              <a:off x="1187575" y="2580475"/>
              <a:ext cx="430200" cy="758275"/>
            </a:xfrm>
            <a:custGeom>
              <a:rect b="b" l="l" r="r" t="t"/>
              <a:pathLst>
                <a:path extrusionOk="0" fill="none" h="30331" w="17208">
                  <a:moveTo>
                    <a:pt x="0" y="25942"/>
                  </a:moveTo>
                  <a:lnTo>
                    <a:pt x="17208" y="30331"/>
                  </a:lnTo>
                  <a:lnTo>
                    <a:pt x="17208" y="30331"/>
                  </a:lnTo>
                  <a:lnTo>
                    <a:pt x="16817" y="27854"/>
                  </a:lnTo>
                  <a:lnTo>
                    <a:pt x="16295" y="25116"/>
                  </a:lnTo>
                  <a:lnTo>
                    <a:pt x="15644" y="21684"/>
                  </a:lnTo>
                  <a:lnTo>
                    <a:pt x="14861" y="17860"/>
                  </a:lnTo>
                  <a:lnTo>
                    <a:pt x="13949" y="13905"/>
                  </a:lnTo>
                  <a:lnTo>
                    <a:pt x="13471" y="11950"/>
                  </a:lnTo>
                  <a:lnTo>
                    <a:pt x="12993" y="10038"/>
                  </a:lnTo>
                  <a:lnTo>
                    <a:pt x="12471" y="8213"/>
                  </a:lnTo>
                  <a:lnTo>
                    <a:pt x="11907" y="6475"/>
                  </a:lnTo>
                  <a:lnTo>
                    <a:pt x="11907" y="6475"/>
                  </a:lnTo>
                  <a:lnTo>
                    <a:pt x="11646" y="5693"/>
                  </a:lnTo>
                  <a:lnTo>
                    <a:pt x="11342" y="4954"/>
                  </a:lnTo>
                  <a:lnTo>
                    <a:pt x="11081" y="4259"/>
                  </a:lnTo>
                  <a:lnTo>
                    <a:pt x="10777" y="3650"/>
                  </a:lnTo>
                  <a:lnTo>
                    <a:pt x="10429" y="3042"/>
                  </a:lnTo>
                  <a:lnTo>
                    <a:pt x="10125" y="2521"/>
                  </a:lnTo>
                  <a:lnTo>
                    <a:pt x="9821" y="2043"/>
                  </a:lnTo>
                  <a:lnTo>
                    <a:pt x="9473" y="1608"/>
                  </a:lnTo>
                  <a:lnTo>
                    <a:pt x="9126" y="1217"/>
                  </a:lnTo>
                  <a:lnTo>
                    <a:pt x="8821" y="913"/>
                  </a:lnTo>
                  <a:lnTo>
                    <a:pt x="8474" y="609"/>
                  </a:lnTo>
                  <a:lnTo>
                    <a:pt x="8126" y="391"/>
                  </a:lnTo>
                  <a:lnTo>
                    <a:pt x="7779" y="218"/>
                  </a:lnTo>
                  <a:lnTo>
                    <a:pt x="7431" y="131"/>
                  </a:lnTo>
                  <a:lnTo>
                    <a:pt x="7127" y="44"/>
                  </a:lnTo>
                  <a:lnTo>
                    <a:pt x="6779" y="0"/>
                  </a:lnTo>
                  <a:lnTo>
                    <a:pt x="6431" y="44"/>
                  </a:lnTo>
                  <a:lnTo>
                    <a:pt x="6084" y="131"/>
                  </a:lnTo>
                  <a:lnTo>
                    <a:pt x="5780" y="261"/>
                  </a:lnTo>
                  <a:lnTo>
                    <a:pt x="5432" y="435"/>
                  </a:lnTo>
                  <a:lnTo>
                    <a:pt x="5128" y="652"/>
                  </a:lnTo>
                  <a:lnTo>
                    <a:pt x="4824" y="956"/>
                  </a:lnTo>
                  <a:lnTo>
                    <a:pt x="4519" y="1261"/>
                  </a:lnTo>
                  <a:lnTo>
                    <a:pt x="4215" y="1652"/>
                  </a:lnTo>
                  <a:lnTo>
                    <a:pt x="3955" y="2086"/>
                  </a:lnTo>
                  <a:lnTo>
                    <a:pt x="3650" y="2564"/>
                  </a:lnTo>
                  <a:lnTo>
                    <a:pt x="3390" y="3086"/>
                  </a:lnTo>
                  <a:lnTo>
                    <a:pt x="3129" y="3650"/>
                  </a:lnTo>
                  <a:lnTo>
                    <a:pt x="2912" y="4259"/>
                  </a:lnTo>
                  <a:lnTo>
                    <a:pt x="2651" y="4911"/>
                  </a:lnTo>
                  <a:lnTo>
                    <a:pt x="2434" y="5649"/>
                  </a:lnTo>
                  <a:lnTo>
                    <a:pt x="2260" y="6431"/>
                  </a:lnTo>
                  <a:lnTo>
                    <a:pt x="2260" y="6431"/>
                  </a:lnTo>
                  <a:lnTo>
                    <a:pt x="1869" y="8039"/>
                  </a:lnTo>
                  <a:lnTo>
                    <a:pt x="1565" y="9690"/>
                  </a:lnTo>
                  <a:lnTo>
                    <a:pt x="1260" y="11342"/>
                  </a:lnTo>
                  <a:lnTo>
                    <a:pt x="1043" y="13036"/>
                  </a:lnTo>
                  <a:lnTo>
                    <a:pt x="826" y="14688"/>
                  </a:lnTo>
                  <a:lnTo>
                    <a:pt x="652" y="16295"/>
                  </a:lnTo>
                  <a:lnTo>
                    <a:pt x="348" y="19337"/>
                  </a:lnTo>
                  <a:lnTo>
                    <a:pt x="174" y="21988"/>
                  </a:lnTo>
                  <a:lnTo>
                    <a:pt x="44" y="24074"/>
                  </a:lnTo>
                  <a:lnTo>
                    <a:pt x="0" y="259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1"/>
            <p:cNvSpPr/>
            <p:nvPr/>
          </p:nvSpPr>
          <p:spPr>
            <a:xfrm>
              <a:off x="1436350" y="2636950"/>
              <a:ext cx="17400" cy="28275"/>
            </a:xfrm>
            <a:custGeom>
              <a:rect b="b" l="l" r="r" t="t"/>
              <a:pathLst>
                <a:path extrusionOk="0" h="1131" w="696">
                  <a:moveTo>
                    <a:pt x="0" y="1"/>
                  </a:moveTo>
                  <a:lnTo>
                    <a:pt x="348" y="566"/>
                  </a:lnTo>
                  <a:lnTo>
                    <a:pt x="695" y="1131"/>
                  </a:lnTo>
                  <a:lnTo>
                    <a:pt x="348" y="522"/>
                  </a:lnTo>
                  <a:lnTo>
                    <a:pt x="0" y="1"/>
                  </a:lnTo>
                  <a:close/>
                </a:path>
              </a:pathLst>
            </a:custGeom>
            <a:solidFill>
              <a:srgbClr val="CDC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1"/>
            <p:cNvSpPr/>
            <p:nvPr/>
          </p:nvSpPr>
          <p:spPr>
            <a:xfrm>
              <a:off x="1569950" y="3326775"/>
              <a:ext cx="47825" cy="11975"/>
            </a:xfrm>
            <a:custGeom>
              <a:rect b="b" l="l" r="r" t="t"/>
              <a:pathLst>
                <a:path extrusionOk="0" fill="none" h="479" w="1913">
                  <a:moveTo>
                    <a:pt x="1" y="1"/>
                  </a:moveTo>
                  <a:lnTo>
                    <a:pt x="1" y="1"/>
                  </a:lnTo>
                  <a:lnTo>
                    <a:pt x="1" y="1"/>
                  </a:lnTo>
                  <a:lnTo>
                    <a:pt x="1913" y="479"/>
                  </a:lnTo>
                  <a:lnTo>
                    <a:pt x="1913" y="479"/>
                  </a:lnTo>
                  <a:lnTo>
                    <a:pt x="1913" y="479"/>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1"/>
            <p:cNvSpPr/>
            <p:nvPr/>
          </p:nvSpPr>
          <p:spPr>
            <a:xfrm>
              <a:off x="1615575" y="3323525"/>
              <a:ext cx="1125" cy="3275"/>
            </a:xfrm>
            <a:custGeom>
              <a:rect b="b" l="l" r="r" t="t"/>
              <a:pathLst>
                <a:path extrusionOk="0" fill="none" h="131" w="45">
                  <a:moveTo>
                    <a:pt x="1" y="1"/>
                  </a:moveTo>
                  <a:lnTo>
                    <a:pt x="1" y="1"/>
                  </a:lnTo>
                  <a:lnTo>
                    <a:pt x="1" y="1"/>
                  </a:lnTo>
                  <a:lnTo>
                    <a:pt x="44" y="131"/>
                  </a:lnTo>
                  <a:lnTo>
                    <a:pt x="44" y="13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1"/>
            <p:cNvSpPr/>
            <p:nvPr/>
          </p:nvSpPr>
          <p:spPr>
            <a:xfrm>
              <a:off x="1600375" y="3237700"/>
              <a:ext cx="5450" cy="28275"/>
            </a:xfrm>
            <a:custGeom>
              <a:rect b="b" l="l" r="r" t="t"/>
              <a:pathLst>
                <a:path extrusionOk="0" fill="none" h="1131" w="218">
                  <a:moveTo>
                    <a:pt x="1" y="1"/>
                  </a:moveTo>
                  <a:lnTo>
                    <a:pt x="1" y="1"/>
                  </a:lnTo>
                  <a:lnTo>
                    <a:pt x="1" y="1"/>
                  </a:lnTo>
                  <a:lnTo>
                    <a:pt x="218" y="1130"/>
                  </a:lnTo>
                  <a:lnTo>
                    <a:pt x="218" y="1130"/>
                  </a:lnTo>
                  <a:lnTo>
                    <a:pt x="218" y="1130"/>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1"/>
            <p:cNvSpPr/>
            <p:nvPr/>
          </p:nvSpPr>
          <p:spPr>
            <a:xfrm>
              <a:off x="1584075" y="3151875"/>
              <a:ext cx="5475" cy="26100"/>
            </a:xfrm>
            <a:custGeom>
              <a:rect b="b" l="l" r="r" t="t"/>
              <a:pathLst>
                <a:path extrusionOk="0" fill="none" h="1044" w="219">
                  <a:moveTo>
                    <a:pt x="1" y="1"/>
                  </a:moveTo>
                  <a:lnTo>
                    <a:pt x="1" y="1"/>
                  </a:lnTo>
                  <a:lnTo>
                    <a:pt x="1" y="1"/>
                  </a:lnTo>
                  <a:lnTo>
                    <a:pt x="218" y="1044"/>
                  </a:lnTo>
                  <a:lnTo>
                    <a:pt x="218" y="1044"/>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1"/>
            <p:cNvSpPr/>
            <p:nvPr/>
          </p:nvSpPr>
          <p:spPr>
            <a:xfrm>
              <a:off x="1567800" y="3066075"/>
              <a:ext cx="5450" cy="28250"/>
            </a:xfrm>
            <a:custGeom>
              <a:rect b="b" l="l" r="r" t="t"/>
              <a:pathLst>
                <a:path extrusionOk="0" fill="none" h="1130" w="218">
                  <a:moveTo>
                    <a:pt x="0" y="0"/>
                  </a:moveTo>
                  <a:lnTo>
                    <a:pt x="0" y="0"/>
                  </a:lnTo>
                  <a:lnTo>
                    <a:pt x="0" y="0"/>
                  </a:lnTo>
                  <a:lnTo>
                    <a:pt x="217" y="1130"/>
                  </a:lnTo>
                  <a:lnTo>
                    <a:pt x="217" y="113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1"/>
            <p:cNvSpPr/>
            <p:nvPr/>
          </p:nvSpPr>
          <p:spPr>
            <a:xfrm>
              <a:off x="1548225" y="2980250"/>
              <a:ext cx="1125" cy="25"/>
            </a:xfrm>
            <a:custGeom>
              <a:rect b="b" l="l" r="r" t="t"/>
              <a:pathLst>
                <a:path extrusionOk="0" fill="none" h="1" w="45">
                  <a:moveTo>
                    <a:pt x="44" y="0"/>
                  </a:moveTo>
                  <a:lnTo>
                    <a:pt x="1" y="0"/>
                  </a:lnTo>
                  <a:lnTo>
                    <a:pt x="1" y="0"/>
                  </a:lnTo>
                  <a:lnTo>
                    <a:pt x="44" y="0"/>
                  </a:lnTo>
                  <a:lnTo>
                    <a:pt x="44" y="0"/>
                  </a:lnTo>
                  <a:lnTo>
                    <a:pt x="4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1"/>
            <p:cNvSpPr/>
            <p:nvPr/>
          </p:nvSpPr>
          <p:spPr>
            <a:xfrm>
              <a:off x="1505875" y="2808600"/>
              <a:ext cx="6525" cy="23925"/>
            </a:xfrm>
            <a:custGeom>
              <a:rect b="b" l="l" r="r" t="t"/>
              <a:pathLst>
                <a:path extrusionOk="0" fill="none" h="957" w="261">
                  <a:moveTo>
                    <a:pt x="0" y="1"/>
                  </a:moveTo>
                  <a:lnTo>
                    <a:pt x="0" y="1"/>
                  </a:lnTo>
                  <a:lnTo>
                    <a:pt x="0" y="1"/>
                  </a:lnTo>
                  <a:lnTo>
                    <a:pt x="261" y="957"/>
                  </a:lnTo>
                  <a:lnTo>
                    <a:pt x="261" y="957"/>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1"/>
            <p:cNvSpPr/>
            <p:nvPr/>
          </p:nvSpPr>
          <p:spPr>
            <a:xfrm>
              <a:off x="1488475" y="2749950"/>
              <a:ext cx="25" cy="1100"/>
            </a:xfrm>
            <a:custGeom>
              <a:rect b="b" l="l" r="r" t="t"/>
              <a:pathLst>
                <a:path extrusionOk="0" fill="none" h="44" w="1">
                  <a:moveTo>
                    <a:pt x="1" y="0"/>
                  </a:moveTo>
                  <a:lnTo>
                    <a:pt x="1" y="0"/>
                  </a:lnTo>
                  <a:lnTo>
                    <a:pt x="1" y="44"/>
                  </a:lnTo>
                  <a:lnTo>
                    <a:pt x="1" y="44"/>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1"/>
            <p:cNvSpPr/>
            <p:nvPr/>
          </p:nvSpPr>
          <p:spPr>
            <a:xfrm>
              <a:off x="1436350" y="2636950"/>
              <a:ext cx="17400" cy="28275"/>
            </a:xfrm>
            <a:custGeom>
              <a:rect b="b" l="l" r="r" t="t"/>
              <a:pathLst>
                <a:path extrusionOk="0" fill="none" h="1131" w="696">
                  <a:moveTo>
                    <a:pt x="0" y="1"/>
                  </a:moveTo>
                  <a:lnTo>
                    <a:pt x="0" y="1"/>
                  </a:lnTo>
                  <a:lnTo>
                    <a:pt x="0" y="1"/>
                  </a:lnTo>
                  <a:lnTo>
                    <a:pt x="348" y="522"/>
                  </a:lnTo>
                  <a:lnTo>
                    <a:pt x="695" y="1131"/>
                  </a:lnTo>
                  <a:lnTo>
                    <a:pt x="695" y="1131"/>
                  </a:lnTo>
                  <a:lnTo>
                    <a:pt x="695" y="1131"/>
                  </a:lnTo>
                  <a:lnTo>
                    <a:pt x="348" y="566"/>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1"/>
            <p:cNvSpPr/>
            <p:nvPr/>
          </p:nvSpPr>
          <p:spPr>
            <a:xfrm>
              <a:off x="1562350" y="3324600"/>
              <a:ext cx="7625" cy="2200"/>
            </a:xfrm>
            <a:custGeom>
              <a:rect b="b" l="l" r="r" t="t"/>
              <a:pathLst>
                <a:path extrusionOk="0" h="88" w="305">
                  <a:moveTo>
                    <a:pt x="1" y="1"/>
                  </a:moveTo>
                  <a:lnTo>
                    <a:pt x="1" y="1"/>
                  </a:lnTo>
                  <a:lnTo>
                    <a:pt x="1" y="1"/>
                  </a:lnTo>
                  <a:lnTo>
                    <a:pt x="305" y="88"/>
                  </a:lnTo>
                  <a:lnTo>
                    <a:pt x="305" y="88"/>
                  </a:lnTo>
                  <a:lnTo>
                    <a:pt x="305" y="88"/>
                  </a:lnTo>
                  <a:lnTo>
                    <a:pt x="1" y="1"/>
                  </a:lnTo>
                  <a:close/>
                </a:path>
              </a:pathLst>
            </a:custGeom>
            <a:solidFill>
              <a:srgbClr val="8B50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1"/>
            <p:cNvSpPr/>
            <p:nvPr/>
          </p:nvSpPr>
          <p:spPr>
            <a:xfrm>
              <a:off x="1562350" y="3324600"/>
              <a:ext cx="7625" cy="2200"/>
            </a:xfrm>
            <a:custGeom>
              <a:rect b="b" l="l" r="r" t="t"/>
              <a:pathLst>
                <a:path extrusionOk="0" fill="none" h="88" w="305">
                  <a:moveTo>
                    <a:pt x="1" y="1"/>
                  </a:moveTo>
                  <a:lnTo>
                    <a:pt x="1" y="1"/>
                  </a:lnTo>
                  <a:lnTo>
                    <a:pt x="1" y="1"/>
                  </a:lnTo>
                  <a:lnTo>
                    <a:pt x="305" y="88"/>
                  </a:lnTo>
                  <a:lnTo>
                    <a:pt x="305" y="88"/>
                  </a:lnTo>
                  <a:lnTo>
                    <a:pt x="305" y="88"/>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1"/>
            <p:cNvSpPr/>
            <p:nvPr/>
          </p:nvSpPr>
          <p:spPr>
            <a:xfrm>
              <a:off x="1427650" y="2636950"/>
              <a:ext cx="178175" cy="629025"/>
            </a:xfrm>
            <a:custGeom>
              <a:rect b="b" l="l" r="r" t="t"/>
              <a:pathLst>
                <a:path extrusionOk="0" h="25161" w="7127">
                  <a:moveTo>
                    <a:pt x="1" y="1"/>
                  </a:moveTo>
                  <a:lnTo>
                    <a:pt x="392" y="1131"/>
                  </a:lnTo>
                  <a:lnTo>
                    <a:pt x="1043" y="1131"/>
                  </a:lnTo>
                  <a:lnTo>
                    <a:pt x="696" y="522"/>
                  </a:lnTo>
                  <a:lnTo>
                    <a:pt x="348" y="1"/>
                  </a:lnTo>
                  <a:close/>
                  <a:moveTo>
                    <a:pt x="1043" y="3434"/>
                  </a:moveTo>
                  <a:lnTo>
                    <a:pt x="1174" y="3868"/>
                  </a:lnTo>
                  <a:lnTo>
                    <a:pt x="1348" y="4564"/>
                  </a:lnTo>
                  <a:lnTo>
                    <a:pt x="2434" y="4564"/>
                  </a:lnTo>
                  <a:lnTo>
                    <a:pt x="2434" y="4520"/>
                  </a:lnTo>
                  <a:lnTo>
                    <a:pt x="2304" y="4216"/>
                  </a:lnTo>
                  <a:lnTo>
                    <a:pt x="1999" y="3434"/>
                  </a:lnTo>
                  <a:close/>
                  <a:moveTo>
                    <a:pt x="1913" y="6867"/>
                  </a:moveTo>
                  <a:lnTo>
                    <a:pt x="1999" y="7301"/>
                  </a:lnTo>
                  <a:lnTo>
                    <a:pt x="2173" y="7996"/>
                  </a:lnTo>
                  <a:lnTo>
                    <a:pt x="3433" y="7996"/>
                  </a:lnTo>
                  <a:lnTo>
                    <a:pt x="3390" y="7823"/>
                  </a:lnTo>
                  <a:lnTo>
                    <a:pt x="3129" y="6867"/>
                  </a:lnTo>
                  <a:close/>
                  <a:moveTo>
                    <a:pt x="2738" y="10299"/>
                  </a:moveTo>
                  <a:lnTo>
                    <a:pt x="3086" y="11429"/>
                  </a:lnTo>
                  <a:lnTo>
                    <a:pt x="4302" y="11429"/>
                  </a:lnTo>
                  <a:lnTo>
                    <a:pt x="4042" y="10299"/>
                  </a:lnTo>
                  <a:close/>
                  <a:moveTo>
                    <a:pt x="3738" y="13732"/>
                  </a:moveTo>
                  <a:lnTo>
                    <a:pt x="4085" y="14862"/>
                  </a:lnTo>
                  <a:lnTo>
                    <a:pt x="5085" y="14862"/>
                  </a:lnTo>
                  <a:lnTo>
                    <a:pt x="4867" y="13732"/>
                  </a:lnTo>
                  <a:close/>
                  <a:moveTo>
                    <a:pt x="4737" y="17165"/>
                  </a:moveTo>
                  <a:lnTo>
                    <a:pt x="5085" y="18295"/>
                  </a:lnTo>
                  <a:lnTo>
                    <a:pt x="5823" y="18295"/>
                  </a:lnTo>
                  <a:lnTo>
                    <a:pt x="5606" y="17165"/>
                  </a:lnTo>
                  <a:close/>
                  <a:moveTo>
                    <a:pt x="5736" y="20598"/>
                  </a:moveTo>
                  <a:lnTo>
                    <a:pt x="6084" y="21728"/>
                  </a:lnTo>
                  <a:lnTo>
                    <a:pt x="6519" y="21728"/>
                  </a:lnTo>
                  <a:lnTo>
                    <a:pt x="6475" y="21641"/>
                  </a:lnTo>
                  <a:lnTo>
                    <a:pt x="6258" y="20598"/>
                  </a:lnTo>
                  <a:close/>
                  <a:moveTo>
                    <a:pt x="6736" y="24031"/>
                  </a:moveTo>
                  <a:lnTo>
                    <a:pt x="7040" y="25160"/>
                  </a:lnTo>
                  <a:lnTo>
                    <a:pt x="7127" y="25160"/>
                  </a:lnTo>
                  <a:lnTo>
                    <a:pt x="6910" y="24031"/>
                  </a:lnTo>
                  <a:close/>
                </a:path>
              </a:pathLst>
            </a:custGeom>
            <a:solidFill>
              <a:srgbClr val="8D2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1"/>
            <p:cNvSpPr/>
            <p:nvPr/>
          </p:nvSpPr>
          <p:spPr>
            <a:xfrm>
              <a:off x="1615575" y="3323525"/>
              <a:ext cx="1125" cy="3275"/>
            </a:xfrm>
            <a:custGeom>
              <a:rect b="b" l="l" r="r" t="t"/>
              <a:pathLst>
                <a:path extrusionOk="0" fill="none" h="131" w="45">
                  <a:moveTo>
                    <a:pt x="1" y="1"/>
                  </a:moveTo>
                  <a:lnTo>
                    <a:pt x="1" y="1"/>
                  </a:lnTo>
                  <a:lnTo>
                    <a:pt x="1" y="1"/>
                  </a:lnTo>
                  <a:lnTo>
                    <a:pt x="44" y="131"/>
                  </a:lnTo>
                  <a:lnTo>
                    <a:pt x="44" y="131"/>
                  </a:lnTo>
                  <a:lnTo>
                    <a:pt x="44" y="131"/>
                  </a:lnTo>
                  <a:lnTo>
                    <a:pt x="44" y="13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1"/>
            <p:cNvSpPr/>
            <p:nvPr/>
          </p:nvSpPr>
          <p:spPr>
            <a:xfrm>
              <a:off x="1596025" y="3237700"/>
              <a:ext cx="9800" cy="28275"/>
            </a:xfrm>
            <a:custGeom>
              <a:rect b="b" l="l" r="r" t="t"/>
              <a:pathLst>
                <a:path extrusionOk="0" fill="none" h="1131" w="392">
                  <a:moveTo>
                    <a:pt x="175" y="1"/>
                  </a:moveTo>
                  <a:lnTo>
                    <a:pt x="175" y="1"/>
                  </a:lnTo>
                  <a:lnTo>
                    <a:pt x="1" y="1"/>
                  </a:lnTo>
                  <a:lnTo>
                    <a:pt x="305" y="1130"/>
                  </a:lnTo>
                  <a:lnTo>
                    <a:pt x="392" y="1130"/>
                  </a:lnTo>
                  <a:lnTo>
                    <a:pt x="392" y="1130"/>
                  </a:lnTo>
                  <a:lnTo>
                    <a:pt x="17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1"/>
            <p:cNvSpPr/>
            <p:nvPr/>
          </p:nvSpPr>
          <p:spPr>
            <a:xfrm>
              <a:off x="1571050" y="3151875"/>
              <a:ext cx="19575" cy="28275"/>
            </a:xfrm>
            <a:custGeom>
              <a:rect b="b" l="l" r="r" t="t"/>
              <a:pathLst>
                <a:path extrusionOk="0" fill="none" h="1131" w="783">
                  <a:moveTo>
                    <a:pt x="522" y="1"/>
                  </a:moveTo>
                  <a:lnTo>
                    <a:pt x="522" y="1"/>
                  </a:lnTo>
                  <a:lnTo>
                    <a:pt x="0" y="1"/>
                  </a:lnTo>
                  <a:lnTo>
                    <a:pt x="348" y="1131"/>
                  </a:lnTo>
                  <a:lnTo>
                    <a:pt x="783" y="1131"/>
                  </a:lnTo>
                  <a:lnTo>
                    <a:pt x="783" y="1131"/>
                  </a:lnTo>
                  <a:lnTo>
                    <a:pt x="739" y="1044"/>
                  </a:lnTo>
                  <a:lnTo>
                    <a:pt x="739" y="1044"/>
                  </a:lnTo>
                  <a:lnTo>
                    <a:pt x="52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1"/>
            <p:cNvSpPr/>
            <p:nvPr/>
          </p:nvSpPr>
          <p:spPr>
            <a:xfrm>
              <a:off x="1546050" y="3066075"/>
              <a:ext cx="27200" cy="28250"/>
            </a:xfrm>
            <a:custGeom>
              <a:rect b="b" l="l" r="r" t="t"/>
              <a:pathLst>
                <a:path extrusionOk="0" fill="none" h="1130" w="1088">
                  <a:moveTo>
                    <a:pt x="870" y="0"/>
                  </a:moveTo>
                  <a:lnTo>
                    <a:pt x="827" y="0"/>
                  </a:lnTo>
                  <a:lnTo>
                    <a:pt x="1" y="0"/>
                  </a:lnTo>
                  <a:lnTo>
                    <a:pt x="349" y="1130"/>
                  </a:lnTo>
                  <a:lnTo>
                    <a:pt x="1087" y="1130"/>
                  </a:lnTo>
                  <a:lnTo>
                    <a:pt x="1087" y="1130"/>
                  </a:lnTo>
                  <a:lnTo>
                    <a:pt x="1087" y="1130"/>
                  </a:lnTo>
                  <a:lnTo>
                    <a:pt x="1087" y="1130"/>
                  </a:lnTo>
                  <a:lnTo>
                    <a:pt x="87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1"/>
            <p:cNvSpPr/>
            <p:nvPr/>
          </p:nvSpPr>
          <p:spPr>
            <a:xfrm>
              <a:off x="1521075" y="2980250"/>
              <a:ext cx="33700" cy="28275"/>
            </a:xfrm>
            <a:custGeom>
              <a:rect b="b" l="l" r="r" t="t"/>
              <a:pathLst>
                <a:path extrusionOk="0" fill="none" h="1131" w="1348">
                  <a:moveTo>
                    <a:pt x="1087" y="0"/>
                  </a:moveTo>
                  <a:lnTo>
                    <a:pt x="1087" y="0"/>
                  </a:lnTo>
                  <a:lnTo>
                    <a:pt x="1" y="0"/>
                  </a:lnTo>
                  <a:lnTo>
                    <a:pt x="348" y="1130"/>
                  </a:lnTo>
                  <a:lnTo>
                    <a:pt x="1348" y="1130"/>
                  </a:lnTo>
                  <a:lnTo>
                    <a:pt x="1348" y="1130"/>
                  </a:lnTo>
                  <a:lnTo>
                    <a:pt x="1130" y="0"/>
                  </a:lnTo>
                  <a:lnTo>
                    <a:pt x="1130" y="0"/>
                  </a:lnTo>
                  <a:lnTo>
                    <a:pt x="108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1"/>
            <p:cNvSpPr/>
            <p:nvPr/>
          </p:nvSpPr>
          <p:spPr>
            <a:xfrm>
              <a:off x="1496100" y="2894425"/>
              <a:ext cx="39125" cy="28275"/>
            </a:xfrm>
            <a:custGeom>
              <a:rect b="b" l="l" r="r" t="t"/>
              <a:pathLst>
                <a:path extrusionOk="0" fill="none" h="1131" w="1565">
                  <a:moveTo>
                    <a:pt x="1304" y="0"/>
                  </a:moveTo>
                  <a:lnTo>
                    <a:pt x="1260" y="0"/>
                  </a:lnTo>
                  <a:lnTo>
                    <a:pt x="0" y="0"/>
                  </a:lnTo>
                  <a:lnTo>
                    <a:pt x="348" y="1130"/>
                  </a:lnTo>
                  <a:lnTo>
                    <a:pt x="1564" y="1130"/>
                  </a:lnTo>
                  <a:lnTo>
                    <a:pt x="1564" y="1130"/>
                  </a:lnTo>
                  <a:lnTo>
                    <a:pt x="130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1"/>
            <p:cNvSpPr/>
            <p:nvPr/>
          </p:nvSpPr>
          <p:spPr>
            <a:xfrm>
              <a:off x="1475450" y="2808600"/>
              <a:ext cx="38050" cy="28275"/>
            </a:xfrm>
            <a:custGeom>
              <a:rect b="b" l="l" r="r" t="t"/>
              <a:pathLst>
                <a:path extrusionOk="0" fill="none" h="1131" w="1522">
                  <a:moveTo>
                    <a:pt x="1217" y="1"/>
                  </a:moveTo>
                  <a:lnTo>
                    <a:pt x="1174" y="1"/>
                  </a:lnTo>
                  <a:lnTo>
                    <a:pt x="1" y="1"/>
                  </a:lnTo>
                  <a:lnTo>
                    <a:pt x="1" y="1"/>
                  </a:lnTo>
                  <a:lnTo>
                    <a:pt x="87" y="435"/>
                  </a:lnTo>
                  <a:lnTo>
                    <a:pt x="87" y="435"/>
                  </a:lnTo>
                  <a:lnTo>
                    <a:pt x="261" y="1130"/>
                  </a:lnTo>
                  <a:lnTo>
                    <a:pt x="261" y="1130"/>
                  </a:lnTo>
                  <a:lnTo>
                    <a:pt x="261" y="1130"/>
                  </a:lnTo>
                  <a:lnTo>
                    <a:pt x="1521" y="1130"/>
                  </a:lnTo>
                  <a:lnTo>
                    <a:pt x="1521" y="1130"/>
                  </a:lnTo>
                  <a:lnTo>
                    <a:pt x="1478" y="957"/>
                  </a:lnTo>
                  <a:lnTo>
                    <a:pt x="1478" y="957"/>
                  </a:lnTo>
                  <a:lnTo>
                    <a:pt x="121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1"/>
            <p:cNvSpPr/>
            <p:nvPr/>
          </p:nvSpPr>
          <p:spPr>
            <a:xfrm>
              <a:off x="1453725" y="2722775"/>
              <a:ext cx="34775" cy="28275"/>
            </a:xfrm>
            <a:custGeom>
              <a:rect b="b" l="l" r="r" t="t"/>
              <a:pathLst>
                <a:path extrusionOk="0" fill="none" h="1131" w="1391">
                  <a:moveTo>
                    <a:pt x="956" y="1"/>
                  </a:moveTo>
                  <a:lnTo>
                    <a:pt x="0" y="1"/>
                  </a:lnTo>
                  <a:lnTo>
                    <a:pt x="0" y="1"/>
                  </a:lnTo>
                  <a:lnTo>
                    <a:pt x="131" y="435"/>
                  </a:lnTo>
                  <a:lnTo>
                    <a:pt x="131" y="435"/>
                  </a:lnTo>
                  <a:lnTo>
                    <a:pt x="305" y="1131"/>
                  </a:lnTo>
                  <a:lnTo>
                    <a:pt x="1391" y="1131"/>
                  </a:lnTo>
                  <a:lnTo>
                    <a:pt x="1391" y="1131"/>
                  </a:lnTo>
                  <a:lnTo>
                    <a:pt x="1391" y="1087"/>
                  </a:lnTo>
                  <a:lnTo>
                    <a:pt x="1261" y="783"/>
                  </a:lnTo>
                  <a:lnTo>
                    <a:pt x="1261" y="783"/>
                  </a:lnTo>
                  <a:lnTo>
                    <a:pt x="95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1"/>
            <p:cNvSpPr/>
            <p:nvPr/>
          </p:nvSpPr>
          <p:spPr>
            <a:xfrm>
              <a:off x="1427650" y="2636950"/>
              <a:ext cx="26100" cy="28275"/>
            </a:xfrm>
            <a:custGeom>
              <a:rect b="b" l="l" r="r" t="t"/>
              <a:pathLst>
                <a:path extrusionOk="0" fill="none" h="1131" w="1044">
                  <a:moveTo>
                    <a:pt x="348" y="1"/>
                  </a:moveTo>
                  <a:lnTo>
                    <a:pt x="1" y="1"/>
                  </a:lnTo>
                  <a:lnTo>
                    <a:pt x="1" y="1"/>
                  </a:lnTo>
                  <a:lnTo>
                    <a:pt x="392" y="1131"/>
                  </a:lnTo>
                  <a:lnTo>
                    <a:pt x="392" y="1131"/>
                  </a:lnTo>
                  <a:lnTo>
                    <a:pt x="392" y="1131"/>
                  </a:lnTo>
                  <a:lnTo>
                    <a:pt x="1043" y="1131"/>
                  </a:lnTo>
                  <a:lnTo>
                    <a:pt x="1043" y="1131"/>
                  </a:lnTo>
                  <a:lnTo>
                    <a:pt x="696" y="522"/>
                  </a:lnTo>
                  <a:lnTo>
                    <a:pt x="34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1"/>
            <p:cNvSpPr/>
            <p:nvPr/>
          </p:nvSpPr>
          <p:spPr>
            <a:xfrm>
              <a:off x="1222325" y="3142100"/>
              <a:ext cx="350925" cy="79325"/>
            </a:xfrm>
            <a:custGeom>
              <a:rect b="b" l="l" r="r" t="t"/>
              <a:pathLst>
                <a:path extrusionOk="0" h="3173" w="14037">
                  <a:moveTo>
                    <a:pt x="1" y="1"/>
                  </a:moveTo>
                  <a:lnTo>
                    <a:pt x="1" y="44"/>
                  </a:lnTo>
                  <a:lnTo>
                    <a:pt x="44" y="44"/>
                  </a:lnTo>
                  <a:lnTo>
                    <a:pt x="479" y="175"/>
                  </a:lnTo>
                  <a:lnTo>
                    <a:pt x="913" y="305"/>
                  </a:lnTo>
                  <a:lnTo>
                    <a:pt x="1782" y="609"/>
                  </a:lnTo>
                  <a:lnTo>
                    <a:pt x="3564" y="1087"/>
                  </a:lnTo>
                  <a:lnTo>
                    <a:pt x="5302" y="1522"/>
                  </a:lnTo>
                  <a:lnTo>
                    <a:pt x="7040" y="1913"/>
                  </a:lnTo>
                  <a:lnTo>
                    <a:pt x="8778" y="2347"/>
                  </a:lnTo>
                  <a:lnTo>
                    <a:pt x="10517" y="2651"/>
                  </a:lnTo>
                  <a:lnTo>
                    <a:pt x="12255" y="2956"/>
                  </a:lnTo>
                  <a:lnTo>
                    <a:pt x="13993" y="3173"/>
                  </a:lnTo>
                  <a:lnTo>
                    <a:pt x="14036" y="3173"/>
                  </a:lnTo>
                  <a:lnTo>
                    <a:pt x="13993" y="3129"/>
                  </a:lnTo>
                  <a:lnTo>
                    <a:pt x="12298" y="2651"/>
                  </a:lnTo>
                  <a:lnTo>
                    <a:pt x="10517" y="2260"/>
                  </a:lnTo>
                  <a:lnTo>
                    <a:pt x="7040" y="1522"/>
                  </a:lnTo>
                  <a:lnTo>
                    <a:pt x="3607" y="739"/>
                  </a:lnTo>
                  <a:lnTo>
                    <a:pt x="1826" y="348"/>
                  </a:lnTo>
                  <a:lnTo>
                    <a:pt x="957" y="175"/>
                  </a:lnTo>
                  <a:lnTo>
                    <a:pt x="479" y="88"/>
                  </a:lnTo>
                  <a:lnTo>
                    <a:pt x="4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1"/>
            <p:cNvSpPr/>
            <p:nvPr/>
          </p:nvSpPr>
          <p:spPr>
            <a:xfrm>
              <a:off x="1222325" y="3142100"/>
              <a:ext cx="350925" cy="79325"/>
            </a:xfrm>
            <a:custGeom>
              <a:rect b="b" l="l" r="r" t="t"/>
              <a:pathLst>
                <a:path extrusionOk="0" fill="none" h="3173" w="14037">
                  <a:moveTo>
                    <a:pt x="44" y="1"/>
                  </a:moveTo>
                  <a:lnTo>
                    <a:pt x="44" y="1"/>
                  </a:lnTo>
                  <a:lnTo>
                    <a:pt x="479" y="88"/>
                  </a:lnTo>
                  <a:lnTo>
                    <a:pt x="957" y="175"/>
                  </a:lnTo>
                  <a:lnTo>
                    <a:pt x="1826" y="348"/>
                  </a:lnTo>
                  <a:lnTo>
                    <a:pt x="1826" y="348"/>
                  </a:lnTo>
                  <a:lnTo>
                    <a:pt x="3607" y="739"/>
                  </a:lnTo>
                  <a:lnTo>
                    <a:pt x="3607" y="739"/>
                  </a:lnTo>
                  <a:lnTo>
                    <a:pt x="7040" y="1522"/>
                  </a:lnTo>
                  <a:lnTo>
                    <a:pt x="7040" y="1522"/>
                  </a:lnTo>
                  <a:lnTo>
                    <a:pt x="10517" y="2260"/>
                  </a:lnTo>
                  <a:lnTo>
                    <a:pt x="12298" y="2651"/>
                  </a:lnTo>
                  <a:lnTo>
                    <a:pt x="13993" y="3129"/>
                  </a:lnTo>
                  <a:lnTo>
                    <a:pt x="13993" y="3129"/>
                  </a:lnTo>
                  <a:lnTo>
                    <a:pt x="14036" y="3173"/>
                  </a:lnTo>
                  <a:lnTo>
                    <a:pt x="13993" y="3173"/>
                  </a:lnTo>
                  <a:lnTo>
                    <a:pt x="13993" y="3173"/>
                  </a:lnTo>
                  <a:lnTo>
                    <a:pt x="12255" y="2956"/>
                  </a:lnTo>
                  <a:lnTo>
                    <a:pt x="10517" y="2651"/>
                  </a:lnTo>
                  <a:lnTo>
                    <a:pt x="8778" y="2347"/>
                  </a:lnTo>
                  <a:lnTo>
                    <a:pt x="7040" y="1913"/>
                  </a:lnTo>
                  <a:lnTo>
                    <a:pt x="7040" y="1913"/>
                  </a:lnTo>
                  <a:lnTo>
                    <a:pt x="5302" y="1522"/>
                  </a:lnTo>
                  <a:lnTo>
                    <a:pt x="3564" y="1087"/>
                  </a:lnTo>
                  <a:lnTo>
                    <a:pt x="3564" y="1087"/>
                  </a:lnTo>
                  <a:lnTo>
                    <a:pt x="1782" y="609"/>
                  </a:lnTo>
                  <a:lnTo>
                    <a:pt x="1782" y="609"/>
                  </a:lnTo>
                  <a:lnTo>
                    <a:pt x="913" y="305"/>
                  </a:lnTo>
                  <a:lnTo>
                    <a:pt x="479" y="175"/>
                  </a:lnTo>
                  <a:lnTo>
                    <a:pt x="44" y="44"/>
                  </a:lnTo>
                  <a:lnTo>
                    <a:pt x="44" y="44"/>
                  </a:lnTo>
                  <a:lnTo>
                    <a:pt x="1" y="44"/>
                  </a:lnTo>
                  <a:lnTo>
                    <a:pt x="1" y="44"/>
                  </a:lnTo>
                  <a:lnTo>
                    <a:pt x="1" y="44"/>
                  </a:lnTo>
                  <a:lnTo>
                    <a:pt x="1" y="1"/>
                  </a:lnTo>
                  <a:lnTo>
                    <a:pt x="4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1"/>
            <p:cNvSpPr/>
            <p:nvPr/>
          </p:nvSpPr>
          <p:spPr>
            <a:xfrm>
              <a:off x="1617750" y="3338725"/>
              <a:ext cx="25" cy="25"/>
            </a:xfrm>
            <a:custGeom>
              <a:rect b="b" l="l" r="r" t="t"/>
              <a:pathLst>
                <a:path extrusionOk="0" h="1" w="1">
                  <a:moveTo>
                    <a:pt x="1" y="1"/>
                  </a:moveTo>
                  <a:lnTo>
                    <a:pt x="1" y="1"/>
                  </a:lnTo>
                  <a:lnTo>
                    <a:pt x="1" y="1"/>
                  </a:lnTo>
                  <a:lnTo>
                    <a:pt x="1" y="1"/>
                  </a:lnTo>
                  <a:lnTo>
                    <a:pt x="1" y="1"/>
                  </a:lnTo>
                  <a:lnTo>
                    <a:pt x="1" y="1"/>
                  </a:lnTo>
                  <a:close/>
                  <a:moveTo>
                    <a:pt x="1" y="1"/>
                  </a:moveTo>
                  <a:lnTo>
                    <a:pt x="1" y="1"/>
                  </a:lnTo>
                  <a:lnTo>
                    <a:pt x="1" y="1"/>
                  </a:lnTo>
                  <a:lnTo>
                    <a:pt x="1" y="1"/>
                  </a:lnTo>
                  <a:lnTo>
                    <a:pt x="1" y="1"/>
                  </a:lnTo>
                  <a:close/>
                  <a:moveTo>
                    <a:pt x="1" y="1"/>
                  </a:moveTo>
                  <a:lnTo>
                    <a:pt x="1" y="1"/>
                  </a:lnTo>
                  <a:lnTo>
                    <a:pt x="1" y="1"/>
                  </a:lnTo>
                  <a:lnTo>
                    <a:pt x="1"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1"/>
            <p:cNvSpPr/>
            <p:nvPr/>
          </p:nvSpPr>
          <p:spPr>
            <a:xfrm>
              <a:off x="1617750" y="3338725"/>
              <a:ext cx="25" cy="25"/>
            </a:xfrm>
            <a:custGeom>
              <a:rect b="b" l="l" r="r" t="t"/>
              <a:pathLst>
                <a:path extrusionOk="0" fill="none" h="1" w="1">
                  <a:moveTo>
                    <a:pt x="1" y="1"/>
                  </a:moveTo>
                  <a:lnTo>
                    <a:pt x="1" y="1"/>
                  </a:ln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1"/>
            <p:cNvSpPr/>
            <p:nvPr/>
          </p:nvSpPr>
          <p:spPr>
            <a:xfrm>
              <a:off x="1617750" y="3338725"/>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1"/>
            <p:cNvSpPr/>
            <p:nvPr/>
          </p:nvSpPr>
          <p:spPr>
            <a:xfrm>
              <a:off x="1617750" y="3338725"/>
              <a:ext cx="25" cy="25"/>
            </a:xfrm>
            <a:custGeom>
              <a:rect b="b" l="l" r="r" t="t"/>
              <a:pathLst>
                <a:path extrusionOk="0" fill="none" h="1" w="1">
                  <a:moveTo>
                    <a:pt x="1" y="1"/>
                  </a:move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1"/>
            <p:cNvSpPr/>
            <p:nvPr/>
          </p:nvSpPr>
          <p:spPr>
            <a:xfrm>
              <a:off x="1489575" y="2871600"/>
              <a:ext cx="126025" cy="451950"/>
            </a:xfrm>
            <a:custGeom>
              <a:rect b="b" l="l" r="r" t="t"/>
              <a:pathLst>
                <a:path extrusionOk="0" h="18078" w="5041">
                  <a:moveTo>
                    <a:pt x="0" y="1"/>
                  </a:moveTo>
                  <a:lnTo>
                    <a:pt x="174" y="913"/>
                  </a:lnTo>
                  <a:lnTo>
                    <a:pt x="261" y="913"/>
                  </a:lnTo>
                  <a:lnTo>
                    <a:pt x="0" y="1"/>
                  </a:lnTo>
                  <a:close/>
                  <a:moveTo>
                    <a:pt x="435" y="2043"/>
                  </a:moveTo>
                  <a:lnTo>
                    <a:pt x="869" y="4346"/>
                  </a:lnTo>
                  <a:lnTo>
                    <a:pt x="1261" y="4346"/>
                  </a:lnTo>
                  <a:lnTo>
                    <a:pt x="609" y="2043"/>
                  </a:lnTo>
                  <a:close/>
                  <a:moveTo>
                    <a:pt x="1043" y="5476"/>
                  </a:moveTo>
                  <a:lnTo>
                    <a:pt x="1434" y="7779"/>
                  </a:lnTo>
                  <a:lnTo>
                    <a:pt x="2260" y="7779"/>
                  </a:lnTo>
                  <a:lnTo>
                    <a:pt x="1608" y="5476"/>
                  </a:lnTo>
                  <a:close/>
                  <a:moveTo>
                    <a:pt x="1652" y="8909"/>
                  </a:moveTo>
                  <a:lnTo>
                    <a:pt x="1999" y="11212"/>
                  </a:lnTo>
                  <a:lnTo>
                    <a:pt x="3259" y="11212"/>
                  </a:lnTo>
                  <a:lnTo>
                    <a:pt x="2608" y="8909"/>
                  </a:lnTo>
                  <a:close/>
                  <a:moveTo>
                    <a:pt x="2130" y="12342"/>
                  </a:moveTo>
                  <a:lnTo>
                    <a:pt x="2347" y="13689"/>
                  </a:lnTo>
                  <a:lnTo>
                    <a:pt x="3303" y="13949"/>
                  </a:lnTo>
                  <a:lnTo>
                    <a:pt x="3346" y="13993"/>
                  </a:lnTo>
                  <a:lnTo>
                    <a:pt x="3303" y="13993"/>
                  </a:lnTo>
                  <a:lnTo>
                    <a:pt x="2347" y="13906"/>
                  </a:lnTo>
                  <a:lnTo>
                    <a:pt x="2477" y="14645"/>
                  </a:lnTo>
                  <a:lnTo>
                    <a:pt x="4259" y="14645"/>
                  </a:lnTo>
                  <a:lnTo>
                    <a:pt x="3607" y="12342"/>
                  </a:lnTo>
                  <a:close/>
                  <a:moveTo>
                    <a:pt x="2608" y="15774"/>
                  </a:moveTo>
                  <a:lnTo>
                    <a:pt x="2912" y="18078"/>
                  </a:lnTo>
                  <a:lnTo>
                    <a:pt x="5041" y="18078"/>
                  </a:lnTo>
                  <a:lnTo>
                    <a:pt x="4737" y="16383"/>
                  </a:lnTo>
                  <a:lnTo>
                    <a:pt x="4563" y="15774"/>
                  </a:lnTo>
                  <a:close/>
                </a:path>
              </a:pathLst>
            </a:custGeom>
            <a:solidFill>
              <a:srgbClr val="8C22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1"/>
            <p:cNvSpPr/>
            <p:nvPr/>
          </p:nvSpPr>
          <p:spPr>
            <a:xfrm>
              <a:off x="1616675" y="3326775"/>
              <a:ext cx="1100" cy="11975"/>
            </a:xfrm>
            <a:custGeom>
              <a:rect b="b" l="l" r="r" t="t"/>
              <a:pathLst>
                <a:path extrusionOk="0" fill="none" h="479" w="44">
                  <a:moveTo>
                    <a:pt x="0" y="1"/>
                  </a:moveTo>
                  <a:lnTo>
                    <a:pt x="0" y="1"/>
                  </a:lnTo>
                  <a:lnTo>
                    <a:pt x="44" y="479"/>
                  </a:lnTo>
                  <a:lnTo>
                    <a:pt x="44" y="479"/>
                  </a:lnTo>
                  <a:lnTo>
                    <a:pt x="44" y="479"/>
                  </a:lnTo>
                  <a:lnTo>
                    <a:pt x="44" y="479"/>
                  </a:lnTo>
                  <a:lnTo>
                    <a:pt x="44" y="479"/>
                  </a:lnTo>
                  <a:lnTo>
                    <a:pt x="44" y="479"/>
                  </a:lnTo>
                  <a:lnTo>
                    <a:pt x="44" y="479"/>
                  </a:lnTo>
                  <a:lnTo>
                    <a:pt x="44" y="479"/>
                  </a:lnTo>
                  <a:lnTo>
                    <a:pt x="44" y="479"/>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1"/>
            <p:cNvSpPr/>
            <p:nvPr/>
          </p:nvSpPr>
          <p:spPr>
            <a:xfrm>
              <a:off x="1554750" y="3265950"/>
              <a:ext cx="60850" cy="57600"/>
            </a:xfrm>
            <a:custGeom>
              <a:rect b="b" l="l" r="r" t="t"/>
              <a:pathLst>
                <a:path extrusionOk="0" fill="none" h="2304" w="2434">
                  <a:moveTo>
                    <a:pt x="1956" y="0"/>
                  </a:moveTo>
                  <a:lnTo>
                    <a:pt x="1" y="0"/>
                  </a:lnTo>
                  <a:lnTo>
                    <a:pt x="1" y="0"/>
                  </a:lnTo>
                  <a:lnTo>
                    <a:pt x="305" y="2304"/>
                  </a:lnTo>
                  <a:lnTo>
                    <a:pt x="2434" y="2304"/>
                  </a:lnTo>
                  <a:lnTo>
                    <a:pt x="2434" y="2304"/>
                  </a:lnTo>
                  <a:lnTo>
                    <a:pt x="2434" y="2304"/>
                  </a:lnTo>
                  <a:lnTo>
                    <a:pt x="2130" y="609"/>
                  </a:lnTo>
                  <a:lnTo>
                    <a:pt x="195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1"/>
            <p:cNvSpPr/>
            <p:nvPr/>
          </p:nvSpPr>
          <p:spPr>
            <a:xfrm>
              <a:off x="1542800" y="3180125"/>
              <a:ext cx="53250" cy="57600"/>
            </a:xfrm>
            <a:custGeom>
              <a:rect b="b" l="l" r="r" t="t"/>
              <a:pathLst>
                <a:path extrusionOk="0" fill="none" h="2304" w="2130">
                  <a:moveTo>
                    <a:pt x="1478" y="1"/>
                  </a:moveTo>
                  <a:lnTo>
                    <a:pt x="1" y="1"/>
                  </a:lnTo>
                  <a:lnTo>
                    <a:pt x="1" y="1"/>
                  </a:lnTo>
                  <a:lnTo>
                    <a:pt x="218" y="1348"/>
                  </a:lnTo>
                  <a:lnTo>
                    <a:pt x="218" y="1348"/>
                  </a:lnTo>
                  <a:lnTo>
                    <a:pt x="1174" y="1608"/>
                  </a:lnTo>
                  <a:lnTo>
                    <a:pt x="1174" y="1608"/>
                  </a:lnTo>
                  <a:lnTo>
                    <a:pt x="1217" y="1652"/>
                  </a:lnTo>
                  <a:lnTo>
                    <a:pt x="1174" y="1652"/>
                  </a:lnTo>
                  <a:lnTo>
                    <a:pt x="1174" y="1652"/>
                  </a:lnTo>
                  <a:lnTo>
                    <a:pt x="1174" y="1652"/>
                  </a:lnTo>
                  <a:lnTo>
                    <a:pt x="1174" y="1652"/>
                  </a:lnTo>
                  <a:lnTo>
                    <a:pt x="218" y="1565"/>
                  </a:lnTo>
                  <a:lnTo>
                    <a:pt x="218" y="1565"/>
                  </a:lnTo>
                  <a:lnTo>
                    <a:pt x="348" y="2304"/>
                  </a:lnTo>
                  <a:lnTo>
                    <a:pt x="2130" y="2304"/>
                  </a:lnTo>
                  <a:lnTo>
                    <a:pt x="147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1"/>
            <p:cNvSpPr/>
            <p:nvPr/>
          </p:nvSpPr>
          <p:spPr>
            <a:xfrm>
              <a:off x="1530850" y="3094300"/>
              <a:ext cx="40225" cy="57600"/>
            </a:xfrm>
            <a:custGeom>
              <a:rect b="b" l="l" r="r" t="t"/>
              <a:pathLst>
                <a:path extrusionOk="0" fill="none" h="2304" w="1609">
                  <a:moveTo>
                    <a:pt x="957" y="1"/>
                  </a:moveTo>
                  <a:lnTo>
                    <a:pt x="1" y="1"/>
                  </a:lnTo>
                  <a:lnTo>
                    <a:pt x="1" y="1"/>
                  </a:lnTo>
                  <a:lnTo>
                    <a:pt x="348" y="2304"/>
                  </a:lnTo>
                  <a:lnTo>
                    <a:pt x="1608" y="2304"/>
                  </a:lnTo>
                  <a:lnTo>
                    <a:pt x="95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1"/>
            <p:cNvSpPr/>
            <p:nvPr/>
          </p:nvSpPr>
          <p:spPr>
            <a:xfrm>
              <a:off x="1515650" y="3008500"/>
              <a:ext cx="30425" cy="57600"/>
            </a:xfrm>
            <a:custGeom>
              <a:rect b="b" l="l" r="r" t="t"/>
              <a:pathLst>
                <a:path extrusionOk="0" fill="none" h="2304" w="1217">
                  <a:moveTo>
                    <a:pt x="565" y="0"/>
                  </a:moveTo>
                  <a:lnTo>
                    <a:pt x="0" y="0"/>
                  </a:lnTo>
                  <a:lnTo>
                    <a:pt x="0" y="0"/>
                  </a:lnTo>
                  <a:lnTo>
                    <a:pt x="391" y="2303"/>
                  </a:lnTo>
                  <a:lnTo>
                    <a:pt x="1217" y="2303"/>
                  </a:lnTo>
                  <a:lnTo>
                    <a:pt x="56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1"/>
            <p:cNvSpPr/>
            <p:nvPr/>
          </p:nvSpPr>
          <p:spPr>
            <a:xfrm>
              <a:off x="1500425" y="2922675"/>
              <a:ext cx="20675" cy="57600"/>
            </a:xfrm>
            <a:custGeom>
              <a:rect b="b" l="l" r="r" t="t"/>
              <a:pathLst>
                <a:path extrusionOk="0" fill="none" h="2304" w="827">
                  <a:moveTo>
                    <a:pt x="175" y="0"/>
                  </a:moveTo>
                  <a:lnTo>
                    <a:pt x="1" y="0"/>
                  </a:lnTo>
                  <a:lnTo>
                    <a:pt x="1" y="0"/>
                  </a:lnTo>
                  <a:lnTo>
                    <a:pt x="435" y="2303"/>
                  </a:lnTo>
                  <a:lnTo>
                    <a:pt x="827" y="2303"/>
                  </a:lnTo>
                  <a:lnTo>
                    <a:pt x="17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1"/>
            <p:cNvSpPr/>
            <p:nvPr/>
          </p:nvSpPr>
          <p:spPr>
            <a:xfrm>
              <a:off x="1489575" y="2871600"/>
              <a:ext cx="6550" cy="22850"/>
            </a:xfrm>
            <a:custGeom>
              <a:rect b="b" l="l" r="r" t="t"/>
              <a:pathLst>
                <a:path extrusionOk="0" fill="none" h="914" w="262">
                  <a:moveTo>
                    <a:pt x="0" y="1"/>
                  </a:moveTo>
                  <a:lnTo>
                    <a:pt x="0" y="1"/>
                  </a:lnTo>
                  <a:lnTo>
                    <a:pt x="174" y="913"/>
                  </a:lnTo>
                  <a:lnTo>
                    <a:pt x="261" y="91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1"/>
            <p:cNvSpPr/>
            <p:nvPr/>
          </p:nvSpPr>
          <p:spPr>
            <a:xfrm>
              <a:off x="1569950" y="3326775"/>
              <a:ext cx="47825" cy="11975"/>
            </a:xfrm>
            <a:custGeom>
              <a:rect b="b" l="l" r="r" t="t"/>
              <a:pathLst>
                <a:path extrusionOk="0" h="479" w="1913">
                  <a:moveTo>
                    <a:pt x="1" y="1"/>
                  </a:moveTo>
                  <a:lnTo>
                    <a:pt x="1" y="1"/>
                  </a:lnTo>
                  <a:lnTo>
                    <a:pt x="1913" y="479"/>
                  </a:lnTo>
                  <a:lnTo>
                    <a:pt x="1913" y="479"/>
                  </a:lnTo>
                  <a:lnTo>
                    <a:pt x="1" y="1"/>
                  </a:lnTo>
                  <a:close/>
                </a:path>
              </a:pathLst>
            </a:custGeom>
            <a:solidFill>
              <a:srgbClr val="A4A4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1"/>
            <p:cNvSpPr/>
            <p:nvPr/>
          </p:nvSpPr>
          <p:spPr>
            <a:xfrm>
              <a:off x="1569950" y="3326775"/>
              <a:ext cx="47825" cy="11975"/>
            </a:xfrm>
            <a:custGeom>
              <a:rect b="b" l="l" r="r" t="t"/>
              <a:pathLst>
                <a:path extrusionOk="0" fill="none" h="479" w="1913">
                  <a:moveTo>
                    <a:pt x="1" y="1"/>
                  </a:moveTo>
                  <a:lnTo>
                    <a:pt x="1" y="1"/>
                  </a:lnTo>
                  <a:lnTo>
                    <a:pt x="1913" y="479"/>
                  </a:lnTo>
                  <a:lnTo>
                    <a:pt x="1913" y="479"/>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1"/>
            <p:cNvSpPr/>
            <p:nvPr/>
          </p:nvSpPr>
          <p:spPr>
            <a:xfrm>
              <a:off x="1562350" y="3324600"/>
              <a:ext cx="7625" cy="2200"/>
            </a:xfrm>
            <a:custGeom>
              <a:rect b="b" l="l" r="r" t="t"/>
              <a:pathLst>
                <a:path extrusionOk="0" h="88" w="305">
                  <a:moveTo>
                    <a:pt x="1" y="1"/>
                  </a:moveTo>
                  <a:lnTo>
                    <a:pt x="1" y="1"/>
                  </a:lnTo>
                  <a:lnTo>
                    <a:pt x="305" y="88"/>
                  </a:lnTo>
                  <a:lnTo>
                    <a:pt x="305" y="88"/>
                  </a:lnTo>
                  <a:lnTo>
                    <a:pt x="1" y="1"/>
                  </a:lnTo>
                  <a:close/>
                </a:path>
              </a:pathLst>
            </a:custGeom>
            <a:solidFill>
              <a:srgbClr val="6F40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1"/>
            <p:cNvSpPr/>
            <p:nvPr/>
          </p:nvSpPr>
          <p:spPr>
            <a:xfrm>
              <a:off x="1562350" y="3324600"/>
              <a:ext cx="7625" cy="2200"/>
            </a:xfrm>
            <a:custGeom>
              <a:rect b="b" l="l" r="r" t="t"/>
              <a:pathLst>
                <a:path extrusionOk="0" fill="none" h="88" w="305">
                  <a:moveTo>
                    <a:pt x="1" y="1"/>
                  </a:moveTo>
                  <a:lnTo>
                    <a:pt x="1" y="1"/>
                  </a:lnTo>
                  <a:lnTo>
                    <a:pt x="305" y="88"/>
                  </a:lnTo>
                  <a:lnTo>
                    <a:pt x="305" y="88"/>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1"/>
            <p:cNvSpPr/>
            <p:nvPr/>
          </p:nvSpPr>
          <p:spPr>
            <a:xfrm>
              <a:off x="1493925" y="2894425"/>
              <a:ext cx="123850" cy="444325"/>
            </a:xfrm>
            <a:custGeom>
              <a:rect b="b" l="l" r="r" t="t"/>
              <a:pathLst>
                <a:path extrusionOk="0" h="17773" w="4954">
                  <a:moveTo>
                    <a:pt x="0" y="0"/>
                  </a:moveTo>
                  <a:lnTo>
                    <a:pt x="261" y="1130"/>
                  </a:lnTo>
                  <a:lnTo>
                    <a:pt x="435" y="1130"/>
                  </a:lnTo>
                  <a:lnTo>
                    <a:pt x="87" y="0"/>
                  </a:lnTo>
                  <a:close/>
                  <a:moveTo>
                    <a:pt x="695" y="3433"/>
                  </a:moveTo>
                  <a:lnTo>
                    <a:pt x="826" y="4259"/>
                  </a:lnTo>
                  <a:lnTo>
                    <a:pt x="869" y="4563"/>
                  </a:lnTo>
                  <a:lnTo>
                    <a:pt x="1434" y="4563"/>
                  </a:lnTo>
                  <a:lnTo>
                    <a:pt x="1087" y="3433"/>
                  </a:lnTo>
                  <a:close/>
                  <a:moveTo>
                    <a:pt x="1260" y="6866"/>
                  </a:moveTo>
                  <a:lnTo>
                    <a:pt x="1391" y="7518"/>
                  </a:lnTo>
                  <a:lnTo>
                    <a:pt x="1391" y="7648"/>
                  </a:lnTo>
                  <a:lnTo>
                    <a:pt x="1478" y="7996"/>
                  </a:lnTo>
                  <a:lnTo>
                    <a:pt x="2434" y="7996"/>
                  </a:lnTo>
                  <a:lnTo>
                    <a:pt x="2086" y="6866"/>
                  </a:lnTo>
                  <a:close/>
                  <a:moveTo>
                    <a:pt x="1825" y="10299"/>
                  </a:moveTo>
                  <a:lnTo>
                    <a:pt x="1956" y="11429"/>
                  </a:lnTo>
                  <a:lnTo>
                    <a:pt x="3433" y="11429"/>
                  </a:lnTo>
                  <a:lnTo>
                    <a:pt x="3085" y="10299"/>
                  </a:lnTo>
                  <a:close/>
                  <a:moveTo>
                    <a:pt x="2303" y="13732"/>
                  </a:moveTo>
                  <a:lnTo>
                    <a:pt x="2303" y="13949"/>
                  </a:lnTo>
                  <a:lnTo>
                    <a:pt x="2477" y="14861"/>
                  </a:lnTo>
                  <a:lnTo>
                    <a:pt x="4389" y="14861"/>
                  </a:lnTo>
                  <a:lnTo>
                    <a:pt x="4085" y="13732"/>
                  </a:lnTo>
                  <a:close/>
                  <a:moveTo>
                    <a:pt x="2738" y="17165"/>
                  </a:moveTo>
                  <a:lnTo>
                    <a:pt x="2738" y="17208"/>
                  </a:lnTo>
                  <a:lnTo>
                    <a:pt x="3042" y="17295"/>
                  </a:lnTo>
                  <a:lnTo>
                    <a:pt x="4954" y="17773"/>
                  </a:lnTo>
                  <a:lnTo>
                    <a:pt x="4910" y="17295"/>
                  </a:lnTo>
                  <a:lnTo>
                    <a:pt x="4867" y="17165"/>
                  </a:lnTo>
                  <a:close/>
                </a:path>
              </a:pathLst>
            </a:custGeom>
            <a:solidFill>
              <a:srgbClr val="711C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1"/>
            <p:cNvSpPr/>
            <p:nvPr/>
          </p:nvSpPr>
          <p:spPr>
            <a:xfrm>
              <a:off x="1562350" y="3323525"/>
              <a:ext cx="55425" cy="15225"/>
            </a:xfrm>
            <a:custGeom>
              <a:rect b="b" l="l" r="r" t="t"/>
              <a:pathLst>
                <a:path extrusionOk="0" fill="none" h="609" w="2217">
                  <a:moveTo>
                    <a:pt x="2130" y="1"/>
                  </a:moveTo>
                  <a:lnTo>
                    <a:pt x="2130" y="1"/>
                  </a:lnTo>
                  <a:lnTo>
                    <a:pt x="1" y="1"/>
                  </a:lnTo>
                  <a:lnTo>
                    <a:pt x="1" y="1"/>
                  </a:lnTo>
                  <a:lnTo>
                    <a:pt x="1" y="1"/>
                  </a:lnTo>
                  <a:lnTo>
                    <a:pt x="1" y="1"/>
                  </a:lnTo>
                  <a:lnTo>
                    <a:pt x="1" y="44"/>
                  </a:lnTo>
                  <a:lnTo>
                    <a:pt x="305" y="131"/>
                  </a:lnTo>
                  <a:lnTo>
                    <a:pt x="2217" y="609"/>
                  </a:lnTo>
                  <a:lnTo>
                    <a:pt x="2217" y="609"/>
                  </a:lnTo>
                  <a:lnTo>
                    <a:pt x="2173" y="131"/>
                  </a:lnTo>
                  <a:lnTo>
                    <a:pt x="2173" y="131"/>
                  </a:lnTo>
                  <a:lnTo>
                    <a:pt x="213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1"/>
            <p:cNvSpPr/>
            <p:nvPr/>
          </p:nvSpPr>
          <p:spPr>
            <a:xfrm>
              <a:off x="1551500" y="3237700"/>
              <a:ext cx="52175" cy="28275"/>
            </a:xfrm>
            <a:custGeom>
              <a:rect b="b" l="l" r="r" t="t"/>
              <a:pathLst>
                <a:path extrusionOk="0" fill="none" h="1131" w="2087">
                  <a:moveTo>
                    <a:pt x="1782" y="1"/>
                  </a:moveTo>
                  <a:lnTo>
                    <a:pt x="0" y="1"/>
                  </a:lnTo>
                  <a:lnTo>
                    <a:pt x="0" y="1"/>
                  </a:lnTo>
                  <a:lnTo>
                    <a:pt x="0" y="218"/>
                  </a:lnTo>
                  <a:lnTo>
                    <a:pt x="0" y="218"/>
                  </a:lnTo>
                  <a:lnTo>
                    <a:pt x="174" y="1130"/>
                  </a:lnTo>
                  <a:lnTo>
                    <a:pt x="131" y="1130"/>
                  </a:lnTo>
                  <a:lnTo>
                    <a:pt x="131" y="1130"/>
                  </a:lnTo>
                  <a:lnTo>
                    <a:pt x="2086" y="1130"/>
                  </a:lnTo>
                  <a:lnTo>
                    <a:pt x="178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1"/>
            <p:cNvSpPr/>
            <p:nvPr/>
          </p:nvSpPr>
          <p:spPr>
            <a:xfrm>
              <a:off x="1539550" y="3151875"/>
              <a:ext cx="40225" cy="28275"/>
            </a:xfrm>
            <a:custGeom>
              <a:rect b="b" l="l" r="r" t="t"/>
              <a:pathLst>
                <a:path extrusionOk="0" fill="none" h="1131" w="1609">
                  <a:moveTo>
                    <a:pt x="1260" y="1"/>
                  </a:moveTo>
                  <a:lnTo>
                    <a:pt x="0" y="1"/>
                  </a:lnTo>
                  <a:lnTo>
                    <a:pt x="0" y="1"/>
                  </a:lnTo>
                  <a:lnTo>
                    <a:pt x="131" y="1131"/>
                  </a:lnTo>
                  <a:lnTo>
                    <a:pt x="1608" y="1131"/>
                  </a:lnTo>
                  <a:lnTo>
                    <a:pt x="126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1"/>
            <p:cNvSpPr/>
            <p:nvPr/>
          </p:nvSpPr>
          <p:spPr>
            <a:xfrm>
              <a:off x="1525425" y="3066075"/>
              <a:ext cx="29350" cy="28250"/>
            </a:xfrm>
            <a:custGeom>
              <a:rect b="b" l="l" r="r" t="t"/>
              <a:pathLst>
                <a:path extrusionOk="0" fill="none" h="1130" w="1174">
                  <a:moveTo>
                    <a:pt x="826" y="0"/>
                  </a:moveTo>
                  <a:lnTo>
                    <a:pt x="0" y="0"/>
                  </a:lnTo>
                  <a:lnTo>
                    <a:pt x="0" y="0"/>
                  </a:lnTo>
                  <a:lnTo>
                    <a:pt x="131" y="652"/>
                  </a:lnTo>
                  <a:lnTo>
                    <a:pt x="131" y="652"/>
                  </a:lnTo>
                  <a:lnTo>
                    <a:pt x="131" y="782"/>
                  </a:lnTo>
                  <a:lnTo>
                    <a:pt x="131" y="782"/>
                  </a:lnTo>
                  <a:lnTo>
                    <a:pt x="218" y="1130"/>
                  </a:lnTo>
                  <a:lnTo>
                    <a:pt x="1174" y="1130"/>
                  </a:lnTo>
                  <a:lnTo>
                    <a:pt x="82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1"/>
            <p:cNvSpPr/>
            <p:nvPr/>
          </p:nvSpPr>
          <p:spPr>
            <a:xfrm>
              <a:off x="1511300" y="2980250"/>
              <a:ext cx="18500" cy="28275"/>
            </a:xfrm>
            <a:custGeom>
              <a:rect b="b" l="l" r="r" t="t"/>
              <a:pathLst>
                <a:path extrusionOk="0" fill="none" h="1131" w="740">
                  <a:moveTo>
                    <a:pt x="392" y="0"/>
                  </a:moveTo>
                  <a:lnTo>
                    <a:pt x="0" y="0"/>
                  </a:lnTo>
                  <a:lnTo>
                    <a:pt x="0" y="0"/>
                  </a:lnTo>
                  <a:lnTo>
                    <a:pt x="131" y="826"/>
                  </a:lnTo>
                  <a:lnTo>
                    <a:pt x="131" y="826"/>
                  </a:lnTo>
                  <a:lnTo>
                    <a:pt x="174" y="1130"/>
                  </a:lnTo>
                  <a:lnTo>
                    <a:pt x="174" y="1130"/>
                  </a:lnTo>
                  <a:lnTo>
                    <a:pt x="174" y="1130"/>
                  </a:lnTo>
                  <a:lnTo>
                    <a:pt x="739" y="1130"/>
                  </a:lnTo>
                  <a:lnTo>
                    <a:pt x="39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1"/>
            <p:cNvSpPr/>
            <p:nvPr/>
          </p:nvSpPr>
          <p:spPr>
            <a:xfrm>
              <a:off x="1493925" y="2894425"/>
              <a:ext cx="10875" cy="28275"/>
            </a:xfrm>
            <a:custGeom>
              <a:rect b="b" l="l" r="r" t="t"/>
              <a:pathLst>
                <a:path extrusionOk="0" fill="none" h="1131" w="435">
                  <a:moveTo>
                    <a:pt x="87" y="0"/>
                  </a:moveTo>
                  <a:lnTo>
                    <a:pt x="0" y="0"/>
                  </a:lnTo>
                  <a:lnTo>
                    <a:pt x="0" y="0"/>
                  </a:lnTo>
                  <a:lnTo>
                    <a:pt x="261" y="1130"/>
                  </a:lnTo>
                  <a:lnTo>
                    <a:pt x="435" y="1130"/>
                  </a:lnTo>
                  <a:lnTo>
                    <a:pt x="8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1"/>
            <p:cNvSpPr/>
            <p:nvPr/>
          </p:nvSpPr>
          <p:spPr>
            <a:xfrm>
              <a:off x="1548225" y="3213800"/>
              <a:ext cx="25025" cy="7625"/>
            </a:xfrm>
            <a:custGeom>
              <a:rect b="b" l="l" r="r" t="t"/>
              <a:pathLst>
                <a:path extrusionOk="0" h="305" w="1001">
                  <a:moveTo>
                    <a:pt x="1" y="1"/>
                  </a:moveTo>
                  <a:lnTo>
                    <a:pt x="1" y="218"/>
                  </a:lnTo>
                  <a:lnTo>
                    <a:pt x="957" y="305"/>
                  </a:lnTo>
                  <a:lnTo>
                    <a:pt x="1000" y="305"/>
                  </a:lnTo>
                  <a:lnTo>
                    <a:pt x="957" y="261"/>
                  </a:lnTo>
                  <a:lnTo>
                    <a:pt x="1" y="1"/>
                  </a:lnTo>
                  <a:close/>
                </a:path>
              </a:pathLst>
            </a:custGeom>
            <a:solidFill>
              <a:srgbClr val="1E28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1"/>
            <p:cNvSpPr/>
            <p:nvPr/>
          </p:nvSpPr>
          <p:spPr>
            <a:xfrm>
              <a:off x="1548225" y="3213800"/>
              <a:ext cx="25025" cy="7625"/>
            </a:xfrm>
            <a:custGeom>
              <a:rect b="b" l="l" r="r" t="t"/>
              <a:pathLst>
                <a:path extrusionOk="0" fill="none" h="305" w="1001">
                  <a:moveTo>
                    <a:pt x="1" y="1"/>
                  </a:moveTo>
                  <a:lnTo>
                    <a:pt x="1" y="1"/>
                  </a:lnTo>
                  <a:lnTo>
                    <a:pt x="1" y="218"/>
                  </a:lnTo>
                  <a:lnTo>
                    <a:pt x="1" y="218"/>
                  </a:lnTo>
                  <a:lnTo>
                    <a:pt x="957" y="305"/>
                  </a:lnTo>
                  <a:lnTo>
                    <a:pt x="957" y="305"/>
                  </a:lnTo>
                  <a:lnTo>
                    <a:pt x="957" y="305"/>
                  </a:lnTo>
                  <a:lnTo>
                    <a:pt x="957" y="305"/>
                  </a:lnTo>
                  <a:lnTo>
                    <a:pt x="1000" y="305"/>
                  </a:lnTo>
                  <a:lnTo>
                    <a:pt x="957" y="261"/>
                  </a:lnTo>
                  <a:lnTo>
                    <a:pt x="957" y="26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1"/>
            <p:cNvSpPr/>
            <p:nvPr/>
          </p:nvSpPr>
          <p:spPr>
            <a:xfrm>
              <a:off x="823650" y="3489725"/>
              <a:ext cx="1055950" cy="1324275"/>
            </a:xfrm>
            <a:custGeom>
              <a:rect b="b" l="l" r="r" t="t"/>
              <a:pathLst>
                <a:path extrusionOk="0" h="52971" w="42238">
                  <a:moveTo>
                    <a:pt x="0" y="1"/>
                  </a:moveTo>
                  <a:lnTo>
                    <a:pt x="0" y="44"/>
                  </a:lnTo>
                  <a:lnTo>
                    <a:pt x="0" y="175"/>
                  </a:lnTo>
                  <a:lnTo>
                    <a:pt x="44" y="305"/>
                  </a:lnTo>
                  <a:lnTo>
                    <a:pt x="87" y="392"/>
                  </a:lnTo>
                  <a:lnTo>
                    <a:pt x="131" y="522"/>
                  </a:lnTo>
                  <a:lnTo>
                    <a:pt x="218" y="870"/>
                  </a:lnTo>
                  <a:lnTo>
                    <a:pt x="435" y="1782"/>
                  </a:lnTo>
                  <a:lnTo>
                    <a:pt x="609" y="2391"/>
                  </a:lnTo>
                  <a:lnTo>
                    <a:pt x="609" y="2434"/>
                  </a:lnTo>
                  <a:lnTo>
                    <a:pt x="739" y="2956"/>
                  </a:lnTo>
                  <a:lnTo>
                    <a:pt x="913" y="3651"/>
                  </a:lnTo>
                  <a:lnTo>
                    <a:pt x="1087" y="4216"/>
                  </a:lnTo>
                  <a:lnTo>
                    <a:pt x="1261" y="4824"/>
                  </a:lnTo>
                  <a:lnTo>
                    <a:pt x="1391" y="5433"/>
                  </a:lnTo>
                  <a:lnTo>
                    <a:pt x="1478" y="5780"/>
                  </a:lnTo>
                  <a:lnTo>
                    <a:pt x="1608" y="6084"/>
                  </a:lnTo>
                  <a:lnTo>
                    <a:pt x="1825" y="6953"/>
                  </a:lnTo>
                  <a:lnTo>
                    <a:pt x="2260" y="8778"/>
                  </a:lnTo>
                  <a:lnTo>
                    <a:pt x="2477" y="9474"/>
                  </a:lnTo>
                  <a:lnTo>
                    <a:pt x="2695" y="10386"/>
                  </a:lnTo>
                  <a:lnTo>
                    <a:pt x="2955" y="11299"/>
                  </a:lnTo>
                  <a:lnTo>
                    <a:pt x="3173" y="12211"/>
                  </a:lnTo>
                  <a:lnTo>
                    <a:pt x="3303" y="12776"/>
                  </a:lnTo>
                  <a:lnTo>
                    <a:pt x="3477" y="13385"/>
                  </a:lnTo>
                  <a:lnTo>
                    <a:pt x="4563" y="17513"/>
                  </a:lnTo>
                  <a:lnTo>
                    <a:pt x="5910" y="22727"/>
                  </a:lnTo>
                  <a:lnTo>
                    <a:pt x="5954" y="22901"/>
                  </a:lnTo>
                  <a:lnTo>
                    <a:pt x="5954" y="22944"/>
                  </a:lnTo>
                  <a:lnTo>
                    <a:pt x="6084" y="23422"/>
                  </a:lnTo>
                  <a:lnTo>
                    <a:pt x="6084" y="23466"/>
                  </a:lnTo>
                  <a:lnTo>
                    <a:pt x="6171" y="23900"/>
                  </a:lnTo>
                  <a:lnTo>
                    <a:pt x="6345" y="24595"/>
                  </a:lnTo>
                  <a:lnTo>
                    <a:pt x="6475" y="25073"/>
                  </a:lnTo>
                  <a:lnTo>
                    <a:pt x="6562" y="25378"/>
                  </a:lnTo>
                  <a:lnTo>
                    <a:pt x="7344" y="28376"/>
                  </a:lnTo>
                  <a:lnTo>
                    <a:pt x="7779" y="29984"/>
                  </a:lnTo>
                  <a:lnTo>
                    <a:pt x="7779" y="30114"/>
                  </a:lnTo>
                  <a:lnTo>
                    <a:pt x="8735" y="33764"/>
                  </a:lnTo>
                  <a:lnTo>
                    <a:pt x="13601" y="52797"/>
                  </a:lnTo>
                  <a:lnTo>
                    <a:pt x="19641" y="52797"/>
                  </a:lnTo>
                  <a:lnTo>
                    <a:pt x="19685" y="52971"/>
                  </a:lnTo>
                  <a:lnTo>
                    <a:pt x="19685" y="52797"/>
                  </a:lnTo>
                  <a:lnTo>
                    <a:pt x="42237" y="52797"/>
                  </a:lnTo>
                  <a:lnTo>
                    <a:pt x="40282" y="46192"/>
                  </a:lnTo>
                  <a:lnTo>
                    <a:pt x="38283" y="39413"/>
                  </a:lnTo>
                  <a:lnTo>
                    <a:pt x="34285" y="26073"/>
                  </a:lnTo>
                  <a:lnTo>
                    <a:pt x="33112" y="22292"/>
                  </a:lnTo>
                  <a:lnTo>
                    <a:pt x="30157" y="12602"/>
                  </a:lnTo>
                  <a:lnTo>
                    <a:pt x="27289" y="3477"/>
                  </a:lnTo>
                  <a:lnTo>
                    <a:pt x="26203" y="1"/>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1"/>
            <p:cNvSpPr/>
            <p:nvPr/>
          </p:nvSpPr>
          <p:spPr>
            <a:xfrm>
              <a:off x="823650" y="3489725"/>
              <a:ext cx="1055950" cy="1324275"/>
            </a:xfrm>
            <a:custGeom>
              <a:rect b="b" l="l" r="r" t="t"/>
              <a:pathLst>
                <a:path extrusionOk="0" fill="none" h="52971" w="42238">
                  <a:moveTo>
                    <a:pt x="42237" y="52797"/>
                  </a:moveTo>
                  <a:lnTo>
                    <a:pt x="19685" y="52797"/>
                  </a:lnTo>
                  <a:lnTo>
                    <a:pt x="19685" y="52797"/>
                  </a:lnTo>
                  <a:lnTo>
                    <a:pt x="19685" y="52971"/>
                  </a:lnTo>
                  <a:lnTo>
                    <a:pt x="19685" y="52971"/>
                  </a:lnTo>
                  <a:lnTo>
                    <a:pt x="19641" y="52797"/>
                  </a:lnTo>
                  <a:lnTo>
                    <a:pt x="13601" y="52797"/>
                  </a:lnTo>
                  <a:lnTo>
                    <a:pt x="13601" y="52797"/>
                  </a:lnTo>
                  <a:lnTo>
                    <a:pt x="8735" y="33764"/>
                  </a:lnTo>
                  <a:lnTo>
                    <a:pt x="8735" y="33764"/>
                  </a:lnTo>
                  <a:lnTo>
                    <a:pt x="7779" y="30114"/>
                  </a:lnTo>
                  <a:lnTo>
                    <a:pt x="7779" y="30114"/>
                  </a:lnTo>
                  <a:lnTo>
                    <a:pt x="7779" y="29984"/>
                  </a:lnTo>
                  <a:lnTo>
                    <a:pt x="7779" y="29984"/>
                  </a:lnTo>
                  <a:lnTo>
                    <a:pt x="7344" y="28376"/>
                  </a:lnTo>
                  <a:lnTo>
                    <a:pt x="7344" y="28376"/>
                  </a:lnTo>
                  <a:lnTo>
                    <a:pt x="6562" y="25378"/>
                  </a:lnTo>
                  <a:lnTo>
                    <a:pt x="6562" y="25378"/>
                  </a:lnTo>
                  <a:lnTo>
                    <a:pt x="6475" y="25073"/>
                  </a:lnTo>
                  <a:lnTo>
                    <a:pt x="6475" y="25073"/>
                  </a:lnTo>
                  <a:lnTo>
                    <a:pt x="6345" y="24595"/>
                  </a:lnTo>
                  <a:lnTo>
                    <a:pt x="6171" y="23900"/>
                  </a:lnTo>
                  <a:lnTo>
                    <a:pt x="6171" y="23900"/>
                  </a:lnTo>
                  <a:lnTo>
                    <a:pt x="6084" y="23466"/>
                  </a:lnTo>
                  <a:lnTo>
                    <a:pt x="6084" y="23466"/>
                  </a:lnTo>
                  <a:lnTo>
                    <a:pt x="6084" y="23422"/>
                  </a:lnTo>
                  <a:lnTo>
                    <a:pt x="5954" y="22944"/>
                  </a:lnTo>
                  <a:lnTo>
                    <a:pt x="5954" y="22901"/>
                  </a:lnTo>
                  <a:lnTo>
                    <a:pt x="5954" y="22901"/>
                  </a:lnTo>
                  <a:lnTo>
                    <a:pt x="5910" y="22727"/>
                  </a:lnTo>
                  <a:lnTo>
                    <a:pt x="5910" y="22727"/>
                  </a:lnTo>
                  <a:lnTo>
                    <a:pt x="4563" y="17513"/>
                  </a:lnTo>
                  <a:lnTo>
                    <a:pt x="4563" y="17513"/>
                  </a:lnTo>
                  <a:lnTo>
                    <a:pt x="3477" y="13385"/>
                  </a:lnTo>
                  <a:lnTo>
                    <a:pt x="3477" y="13385"/>
                  </a:lnTo>
                  <a:lnTo>
                    <a:pt x="3303" y="12776"/>
                  </a:lnTo>
                  <a:lnTo>
                    <a:pt x="3173" y="12211"/>
                  </a:lnTo>
                  <a:lnTo>
                    <a:pt x="3173" y="12211"/>
                  </a:lnTo>
                  <a:lnTo>
                    <a:pt x="2955" y="11299"/>
                  </a:lnTo>
                  <a:lnTo>
                    <a:pt x="2695" y="10386"/>
                  </a:lnTo>
                  <a:lnTo>
                    <a:pt x="2695" y="10386"/>
                  </a:lnTo>
                  <a:lnTo>
                    <a:pt x="2477" y="9474"/>
                  </a:lnTo>
                  <a:lnTo>
                    <a:pt x="2477" y="9474"/>
                  </a:lnTo>
                  <a:lnTo>
                    <a:pt x="2260" y="8778"/>
                  </a:lnTo>
                  <a:lnTo>
                    <a:pt x="2260" y="8778"/>
                  </a:lnTo>
                  <a:lnTo>
                    <a:pt x="1825" y="6953"/>
                  </a:lnTo>
                  <a:lnTo>
                    <a:pt x="1825" y="6953"/>
                  </a:lnTo>
                  <a:lnTo>
                    <a:pt x="1608" y="6084"/>
                  </a:lnTo>
                  <a:lnTo>
                    <a:pt x="1478" y="5780"/>
                  </a:lnTo>
                  <a:lnTo>
                    <a:pt x="1391" y="5433"/>
                  </a:lnTo>
                  <a:lnTo>
                    <a:pt x="1391" y="5433"/>
                  </a:lnTo>
                  <a:lnTo>
                    <a:pt x="1261" y="4824"/>
                  </a:lnTo>
                  <a:lnTo>
                    <a:pt x="1261" y="4824"/>
                  </a:lnTo>
                  <a:lnTo>
                    <a:pt x="1087" y="4216"/>
                  </a:lnTo>
                  <a:lnTo>
                    <a:pt x="913" y="3651"/>
                  </a:lnTo>
                  <a:lnTo>
                    <a:pt x="913" y="3651"/>
                  </a:lnTo>
                  <a:lnTo>
                    <a:pt x="739" y="2956"/>
                  </a:lnTo>
                  <a:lnTo>
                    <a:pt x="609" y="2434"/>
                  </a:lnTo>
                  <a:lnTo>
                    <a:pt x="609" y="2391"/>
                  </a:lnTo>
                  <a:lnTo>
                    <a:pt x="435" y="1782"/>
                  </a:lnTo>
                  <a:lnTo>
                    <a:pt x="435" y="1782"/>
                  </a:lnTo>
                  <a:lnTo>
                    <a:pt x="218" y="870"/>
                  </a:lnTo>
                  <a:lnTo>
                    <a:pt x="131" y="522"/>
                  </a:lnTo>
                  <a:lnTo>
                    <a:pt x="131" y="522"/>
                  </a:lnTo>
                  <a:lnTo>
                    <a:pt x="87" y="392"/>
                  </a:lnTo>
                  <a:lnTo>
                    <a:pt x="44" y="305"/>
                  </a:lnTo>
                  <a:lnTo>
                    <a:pt x="44" y="305"/>
                  </a:lnTo>
                  <a:lnTo>
                    <a:pt x="0" y="175"/>
                  </a:lnTo>
                  <a:lnTo>
                    <a:pt x="0" y="175"/>
                  </a:lnTo>
                  <a:lnTo>
                    <a:pt x="0" y="44"/>
                  </a:lnTo>
                  <a:lnTo>
                    <a:pt x="0" y="1"/>
                  </a:lnTo>
                  <a:lnTo>
                    <a:pt x="26203" y="1"/>
                  </a:lnTo>
                  <a:lnTo>
                    <a:pt x="26203" y="1"/>
                  </a:lnTo>
                  <a:lnTo>
                    <a:pt x="27289" y="3477"/>
                  </a:lnTo>
                  <a:lnTo>
                    <a:pt x="30157" y="12602"/>
                  </a:lnTo>
                  <a:lnTo>
                    <a:pt x="30157" y="12602"/>
                  </a:lnTo>
                  <a:lnTo>
                    <a:pt x="33112" y="22292"/>
                  </a:lnTo>
                  <a:lnTo>
                    <a:pt x="33112" y="22292"/>
                  </a:lnTo>
                  <a:lnTo>
                    <a:pt x="34285" y="26073"/>
                  </a:lnTo>
                  <a:lnTo>
                    <a:pt x="34285" y="26073"/>
                  </a:lnTo>
                  <a:lnTo>
                    <a:pt x="38283" y="39413"/>
                  </a:lnTo>
                  <a:lnTo>
                    <a:pt x="40282" y="46192"/>
                  </a:lnTo>
                  <a:lnTo>
                    <a:pt x="42237" y="5279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1"/>
            <p:cNvSpPr/>
            <p:nvPr/>
          </p:nvSpPr>
          <p:spPr>
            <a:xfrm>
              <a:off x="957275" y="3653775"/>
              <a:ext cx="357425" cy="1155875"/>
            </a:xfrm>
            <a:custGeom>
              <a:rect b="b" l="l" r="r" t="t"/>
              <a:pathLst>
                <a:path extrusionOk="0" h="46235" w="14297">
                  <a:moveTo>
                    <a:pt x="0" y="0"/>
                  </a:moveTo>
                  <a:lnTo>
                    <a:pt x="0" y="44"/>
                  </a:lnTo>
                  <a:lnTo>
                    <a:pt x="0" y="218"/>
                  </a:lnTo>
                  <a:lnTo>
                    <a:pt x="0" y="478"/>
                  </a:lnTo>
                  <a:lnTo>
                    <a:pt x="174" y="1174"/>
                  </a:lnTo>
                  <a:lnTo>
                    <a:pt x="1738" y="6736"/>
                  </a:lnTo>
                  <a:lnTo>
                    <a:pt x="2129" y="8126"/>
                  </a:lnTo>
                  <a:lnTo>
                    <a:pt x="6171" y="21770"/>
                  </a:lnTo>
                  <a:lnTo>
                    <a:pt x="12384" y="42628"/>
                  </a:lnTo>
                  <a:lnTo>
                    <a:pt x="13471" y="46235"/>
                  </a:lnTo>
                  <a:lnTo>
                    <a:pt x="14296" y="46235"/>
                  </a:lnTo>
                  <a:lnTo>
                    <a:pt x="12298" y="39586"/>
                  </a:lnTo>
                  <a:lnTo>
                    <a:pt x="8517" y="27159"/>
                  </a:lnTo>
                  <a:lnTo>
                    <a:pt x="4432" y="13775"/>
                  </a:lnTo>
                  <a:lnTo>
                    <a:pt x="2347" y="7040"/>
                  </a:lnTo>
                  <a:lnTo>
                    <a:pt x="2216" y="6736"/>
                  </a:lnTo>
                  <a:lnTo>
                    <a:pt x="1217" y="3607"/>
                  </a:lnTo>
                  <a:lnTo>
                    <a:pt x="695" y="2043"/>
                  </a:lnTo>
                  <a:lnTo>
                    <a:pt x="217" y="435"/>
                  </a:lnTo>
                  <a:lnTo>
                    <a:pt x="131" y="174"/>
                  </a:lnTo>
                  <a:lnTo>
                    <a:pt x="8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1"/>
            <p:cNvSpPr/>
            <p:nvPr/>
          </p:nvSpPr>
          <p:spPr>
            <a:xfrm>
              <a:off x="957275" y="3653775"/>
              <a:ext cx="357425" cy="1155875"/>
            </a:xfrm>
            <a:custGeom>
              <a:rect b="b" l="l" r="r" t="t"/>
              <a:pathLst>
                <a:path extrusionOk="0" fill="none" h="46235" w="14297">
                  <a:moveTo>
                    <a:pt x="14296" y="46235"/>
                  </a:moveTo>
                  <a:lnTo>
                    <a:pt x="13471" y="46235"/>
                  </a:lnTo>
                  <a:lnTo>
                    <a:pt x="13471" y="46235"/>
                  </a:lnTo>
                  <a:lnTo>
                    <a:pt x="12384" y="42628"/>
                  </a:lnTo>
                  <a:lnTo>
                    <a:pt x="12384" y="42628"/>
                  </a:lnTo>
                  <a:lnTo>
                    <a:pt x="6171" y="21770"/>
                  </a:lnTo>
                  <a:lnTo>
                    <a:pt x="6171" y="21770"/>
                  </a:lnTo>
                  <a:lnTo>
                    <a:pt x="2129" y="8126"/>
                  </a:lnTo>
                  <a:lnTo>
                    <a:pt x="1738" y="6736"/>
                  </a:lnTo>
                  <a:lnTo>
                    <a:pt x="1738" y="6736"/>
                  </a:lnTo>
                  <a:lnTo>
                    <a:pt x="174" y="1174"/>
                  </a:lnTo>
                  <a:lnTo>
                    <a:pt x="174" y="1174"/>
                  </a:lnTo>
                  <a:lnTo>
                    <a:pt x="0" y="478"/>
                  </a:lnTo>
                  <a:lnTo>
                    <a:pt x="0" y="218"/>
                  </a:lnTo>
                  <a:lnTo>
                    <a:pt x="0" y="44"/>
                  </a:lnTo>
                  <a:lnTo>
                    <a:pt x="0" y="0"/>
                  </a:lnTo>
                  <a:lnTo>
                    <a:pt x="87" y="0"/>
                  </a:lnTo>
                  <a:lnTo>
                    <a:pt x="131" y="174"/>
                  </a:lnTo>
                  <a:lnTo>
                    <a:pt x="217" y="435"/>
                  </a:lnTo>
                  <a:lnTo>
                    <a:pt x="217" y="435"/>
                  </a:lnTo>
                  <a:lnTo>
                    <a:pt x="695" y="2043"/>
                  </a:lnTo>
                  <a:lnTo>
                    <a:pt x="1217" y="3607"/>
                  </a:lnTo>
                  <a:lnTo>
                    <a:pt x="2216" y="6736"/>
                  </a:lnTo>
                  <a:lnTo>
                    <a:pt x="2216" y="6736"/>
                  </a:lnTo>
                  <a:lnTo>
                    <a:pt x="2347" y="7040"/>
                  </a:lnTo>
                  <a:lnTo>
                    <a:pt x="2347" y="7040"/>
                  </a:lnTo>
                  <a:lnTo>
                    <a:pt x="4432" y="13775"/>
                  </a:lnTo>
                  <a:lnTo>
                    <a:pt x="4432" y="13775"/>
                  </a:lnTo>
                  <a:lnTo>
                    <a:pt x="8517" y="27159"/>
                  </a:lnTo>
                  <a:lnTo>
                    <a:pt x="8517" y="27159"/>
                  </a:lnTo>
                  <a:lnTo>
                    <a:pt x="12298" y="39586"/>
                  </a:lnTo>
                  <a:lnTo>
                    <a:pt x="12298" y="39586"/>
                  </a:lnTo>
                  <a:lnTo>
                    <a:pt x="14296" y="4623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1"/>
            <p:cNvSpPr/>
            <p:nvPr/>
          </p:nvSpPr>
          <p:spPr>
            <a:xfrm>
              <a:off x="823650" y="3488650"/>
              <a:ext cx="580125" cy="1325350"/>
            </a:xfrm>
            <a:custGeom>
              <a:rect b="b" l="l" r="r" t="t"/>
              <a:pathLst>
                <a:path extrusionOk="0" h="53014" w="23205">
                  <a:moveTo>
                    <a:pt x="23205" y="0"/>
                  </a:moveTo>
                  <a:lnTo>
                    <a:pt x="0" y="44"/>
                  </a:lnTo>
                  <a:lnTo>
                    <a:pt x="0" y="87"/>
                  </a:lnTo>
                  <a:lnTo>
                    <a:pt x="0" y="218"/>
                  </a:lnTo>
                  <a:lnTo>
                    <a:pt x="44" y="348"/>
                  </a:lnTo>
                  <a:lnTo>
                    <a:pt x="87" y="435"/>
                  </a:lnTo>
                  <a:lnTo>
                    <a:pt x="131" y="565"/>
                  </a:lnTo>
                  <a:lnTo>
                    <a:pt x="218" y="913"/>
                  </a:lnTo>
                  <a:lnTo>
                    <a:pt x="435" y="1825"/>
                  </a:lnTo>
                  <a:lnTo>
                    <a:pt x="609" y="2434"/>
                  </a:lnTo>
                  <a:lnTo>
                    <a:pt x="609" y="2477"/>
                  </a:lnTo>
                  <a:lnTo>
                    <a:pt x="739" y="2999"/>
                  </a:lnTo>
                  <a:lnTo>
                    <a:pt x="913" y="3694"/>
                  </a:lnTo>
                  <a:lnTo>
                    <a:pt x="1087" y="4259"/>
                  </a:lnTo>
                  <a:lnTo>
                    <a:pt x="1261" y="4867"/>
                  </a:lnTo>
                  <a:lnTo>
                    <a:pt x="1391" y="5476"/>
                  </a:lnTo>
                  <a:lnTo>
                    <a:pt x="1478" y="5823"/>
                  </a:lnTo>
                  <a:lnTo>
                    <a:pt x="1608" y="6127"/>
                  </a:lnTo>
                  <a:lnTo>
                    <a:pt x="1825" y="6996"/>
                  </a:lnTo>
                  <a:lnTo>
                    <a:pt x="2260" y="8821"/>
                  </a:lnTo>
                  <a:lnTo>
                    <a:pt x="2477" y="9517"/>
                  </a:lnTo>
                  <a:lnTo>
                    <a:pt x="2695" y="10429"/>
                  </a:lnTo>
                  <a:lnTo>
                    <a:pt x="2955" y="11342"/>
                  </a:lnTo>
                  <a:lnTo>
                    <a:pt x="3173" y="12254"/>
                  </a:lnTo>
                  <a:lnTo>
                    <a:pt x="3303" y="12819"/>
                  </a:lnTo>
                  <a:lnTo>
                    <a:pt x="3477" y="13428"/>
                  </a:lnTo>
                  <a:lnTo>
                    <a:pt x="4563" y="17556"/>
                  </a:lnTo>
                  <a:lnTo>
                    <a:pt x="5910" y="22770"/>
                  </a:lnTo>
                  <a:lnTo>
                    <a:pt x="5954" y="22944"/>
                  </a:lnTo>
                  <a:lnTo>
                    <a:pt x="5954" y="22987"/>
                  </a:lnTo>
                  <a:lnTo>
                    <a:pt x="6084" y="23465"/>
                  </a:lnTo>
                  <a:lnTo>
                    <a:pt x="6084" y="23509"/>
                  </a:lnTo>
                  <a:lnTo>
                    <a:pt x="6171" y="23943"/>
                  </a:lnTo>
                  <a:lnTo>
                    <a:pt x="6345" y="24638"/>
                  </a:lnTo>
                  <a:lnTo>
                    <a:pt x="6475" y="25116"/>
                  </a:lnTo>
                  <a:lnTo>
                    <a:pt x="6562" y="25421"/>
                  </a:lnTo>
                  <a:lnTo>
                    <a:pt x="7344" y="28419"/>
                  </a:lnTo>
                  <a:lnTo>
                    <a:pt x="7779" y="30027"/>
                  </a:lnTo>
                  <a:lnTo>
                    <a:pt x="7779" y="30157"/>
                  </a:lnTo>
                  <a:lnTo>
                    <a:pt x="8735" y="33807"/>
                  </a:lnTo>
                  <a:lnTo>
                    <a:pt x="13601" y="52840"/>
                  </a:lnTo>
                  <a:lnTo>
                    <a:pt x="19641" y="52840"/>
                  </a:lnTo>
                  <a:lnTo>
                    <a:pt x="19685" y="53014"/>
                  </a:lnTo>
                  <a:lnTo>
                    <a:pt x="19685" y="52840"/>
                  </a:lnTo>
                  <a:lnTo>
                    <a:pt x="20032" y="45974"/>
                  </a:lnTo>
                  <a:lnTo>
                    <a:pt x="20380" y="39022"/>
                  </a:lnTo>
                  <a:lnTo>
                    <a:pt x="20771" y="32069"/>
                  </a:lnTo>
                  <a:lnTo>
                    <a:pt x="21162" y="25290"/>
                  </a:lnTo>
                  <a:lnTo>
                    <a:pt x="21206" y="24682"/>
                  </a:lnTo>
                  <a:lnTo>
                    <a:pt x="21206" y="24638"/>
                  </a:lnTo>
                  <a:lnTo>
                    <a:pt x="21423" y="21293"/>
                  </a:lnTo>
                  <a:lnTo>
                    <a:pt x="21684" y="17860"/>
                  </a:lnTo>
                  <a:lnTo>
                    <a:pt x="22031" y="12993"/>
                  </a:lnTo>
                  <a:lnTo>
                    <a:pt x="22118" y="11733"/>
                  </a:lnTo>
                  <a:lnTo>
                    <a:pt x="22379" y="8213"/>
                  </a:lnTo>
                  <a:lnTo>
                    <a:pt x="22683" y="5041"/>
                  </a:lnTo>
                  <a:lnTo>
                    <a:pt x="22944" y="2303"/>
                  </a:lnTo>
                  <a:lnTo>
                    <a:pt x="2320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1"/>
            <p:cNvSpPr/>
            <p:nvPr/>
          </p:nvSpPr>
          <p:spPr>
            <a:xfrm>
              <a:off x="823650" y="3488650"/>
              <a:ext cx="580125" cy="1325350"/>
            </a:xfrm>
            <a:custGeom>
              <a:rect b="b" l="l" r="r" t="t"/>
              <a:pathLst>
                <a:path extrusionOk="0" fill="none" h="53014" w="23205">
                  <a:moveTo>
                    <a:pt x="23205" y="0"/>
                  </a:moveTo>
                  <a:lnTo>
                    <a:pt x="23205" y="0"/>
                  </a:lnTo>
                  <a:lnTo>
                    <a:pt x="22944" y="2303"/>
                  </a:lnTo>
                  <a:lnTo>
                    <a:pt x="22683" y="5041"/>
                  </a:lnTo>
                  <a:lnTo>
                    <a:pt x="22379" y="8213"/>
                  </a:lnTo>
                  <a:lnTo>
                    <a:pt x="22118" y="11733"/>
                  </a:lnTo>
                  <a:lnTo>
                    <a:pt x="22118" y="11733"/>
                  </a:lnTo>
                  <a:lnTo>
                    <a:pt x="22031" y="12993"/>
                  </a:lnTo>
                  <a:lnTo>
                    <a:pt x="22031" y="12993"/>
                  </a:lnTo>
                  <a:lnTo>
                    <a:pt x="21684" y="17860"/>
                  </a:lnTo>
                  <a:lnTo>
                    <a:pt x="21684" y="17860"/>
                  </a:lnTo>
                  <a:lnTo>
                    <a:pt x="21423" y="21293"/>
                  </a:lnTo>
                  <a:lnTo>
                    <a:pt x="21423" y="21293"/>
                  </a:lnTo>
                  <a:lnTo>
                    <a:pt x="21206" y="24638"/>
                  </a:lnTo>
                  <a:lnTo>
                    <a:pt x="21206" y="24638"/>
                  </a:lnTo>
                  <a:lnTo>
                    <a:pt x="21206" y="24682"/>
                  </a:lnTo>
                  <a:lnTo>
                    <a:pt x="21162" y="25290"/>
                  </a:lnTo>
                  <a:lnTo>
                    <a:pt x="21162" y="25290"/>
                  </a:lnTo>
                  <a:lnTo>
                    <a:pt x="20771" y="32069"/>
                  </a:lnTo>
                  <a:lnTo>
                    <a:pt x="20380" y="39022"/>
                  </a:lnTo>
                  <a:lnTo>
                    <a:pt x="20032" y="45974"/>
                  </a:lnTo>
                  <a:lnTo>
                    <a:pt x="19685" y="52840"/>
                  </a:lnTo>
                  <a:lnTo>
                    <a:pt x="19685" y="52840"/>
                  </a:lnTo>
                  <a:lnTo>
                    <a:pt x="19685" y="53014"/>
                  </a:lnTo>
                  <a:lnTo>
                    <a:pt x="19685" y="53014"/>
                  </a:lnTo>
                  <a:lnTo>
                    <a:pt x="19641" y="52840"/>
                  </a:lnTo>
                  <a:lnTo>
                    <a:pt x="13601" y="52840"/>
                  </a:lnTo>
                  <a:lnTo>
                    <a:pt x="13601" y="52840"/>
                  </a:lnTo>
                  <a:lnTo>
                    <a:pt x="8735" y="33807"/>
                  </a:lnTo>
                  <a:lnTo>
                    <a:pt x="8735" y="33807"/>
                  </a:lnTo>
                  <a:lnTo>
                    <a:pt x="7779" y="30157"/>
                  </a:lnTo>
                  <a:lnTo>
                    <a:pt x="7779" y="30157"/>
                  </a:lnTo>
                  <a:lnTo>
                    <a:pt x="7779" y="30027"/>
                  </a:lnTo>
                  <a:lnTo>
                    <a:pt x="7779" y="30027"/>
                  </a:lnTo>
                  <a:lnTo>
                    <a:pt x="7344" y="28419"/>
                  </a:lnTo>
                  <a:lnTo>
                    <a:pt x="7344" y="28419"/>
                  </a:lnTo>
                  <a:lnTo>
                    <a:pt x="6562" y="25421"/>
                  </a:lnTo>
                  <a:lnTo>
                    <a:pt x="6562" y="25421"/>
                  </a:lnTo>
                  <a:lnTo>
                    <a:pt x="6475" y="25116"/>
                  </a:lnTo>
                  <a:lnTo>
                    <a:pt x="6475" y="25116"/>
                  </a:lnTo>
                  <a:lnTo>
                    <a:pt x="6345" y="24638"/>
                  </a:lnTo>
                  <a:lnTo>
                    <a:pt x="6345" y="24638"/>
                  </a:lnTo>
                  <a:lnTo>
                    <a:pt x="6171" y="23943"/>
                  </a:lnTo>
                  <a:lnTo>
                    <a:pt x="6171" y="23943"/>
                  </a:lnTo>
                  <a:lnTo>
                    <a:pt x="6084" y="23509"/>
                  </a:lnTo>
                  <a:lnTo>
                    <a:pt x="6084" y="23509"/>
                  </a:lnTo>
                  <a:lnTo>
                    <a:pt x="6084" y="23465"/>
                  </a:lnTo>
                  <a:lnTo>
                    <a:pt x="6084" y="23465"/>
                  </a:lnTo>
                  <a:lnTo>
                    <a:pt x="5954" y="22987"/>
                  </a:lnTo>
                  <a:lnTo>
                    <a:pt x="5954" y="22944"/>
                  </a:lnTo>
                  <a:lnTo>
                    <a:pt x="5954" y="22944"/>
                  </a:lnTo>
                  <a:lnTo>
                    <a:pt x="5910" y="22770"/>
                  </a:lnTo>
                  <a:lnTo>
                    <a:pt x="5910" y="22770"/>
                  </a:lnTo>
                  <a:lnTo>
                    <a:pt x="4563" y="17556"/>
                  </a:lnTo>
                  <a:lnTo>
                    <a:pt x="4563" y="17556"/>
                  </a:lnTo>
                  <a:lnTo>
                    <a:pt x="3477" y="13428"/>
                  </a:lnTo>
                  <a:lnTo>
                    <a:pt x="3477" y="13428"/>
                  </a:lnTo>
                  <a:lnTo>
                    <a:pt x="3303" y="12819"/>
                  </a:lnTo>
                  <a:lnTo>
                    <a:pt x="3173" y="12254"/>
                  </a:lnTo>
                  <a:lnTo>
                    <a:pt x="3173" y="12254"/>
                  </a:lnTo>
                  <a:lnTo>
                    <a:pt x="2955" y="11342"/>
                  </a:lnTo>
                  <a:lnTo>
                    <a:pt x="2695" y="10429"/>
                  </a:lnTo>
                  <a:lnTo>
                    <a:pt x="2695" y="10429"/>
                  </a:lnTo>
                  <a:lnTo>
                    <a:pt x="2477" y="9517"/>
                  </a:lnTo>
                  <a:lnTo>
                    <a:pt x="2477" y="9517"/>
                  </a:lnTo>
                  <a:lnTo>
                    <a:pt x="2260" y="8821"/>
                  </a:lnTo>
                  <a:lnTo>
                    <a:pt x="2260" y="8821"/>
                  </a:lnTo>
                  <a:lnTo>
                    <a:pt x="1825" y="6996"/>
                  </a:lnTo>
                  <a:lnTo>
                    <a:pt x="1825" y="6996"/>
                  </a:lnTo>
                  <a:lnTo>
                    <a:pt x="1608" y="6127"/>
                  </a:lnTo>
                  <a:lnTo>
                    <a:pt x="1478" y="5823"/>
                  </a:lnTo>
                  <a:lnTo>
                    <a:pt x="1391" y="5476"/>
                  </a:lnTo>
                  <a:lnTo>
                    <a:pt x="1391" y="5476"/>
                  </a:lnTo>
                  <a:lnTo>
                    <a:pt x="1261" y="4867"/>
                  </a:lnTo>
                  <a:lnTo>
                    <a:pt x="1261" y="4867"/>
                  </a:lnTo>
                  <a:lnTo>
                    <a:pt x="1087" y="4259"/>
                  </a:lnTo>
                  <a:lnTo>
                    <a:pt x="913" y="3694"/>
                  </a:lnTo>
                  <a:lnTo>
                    <a:pt x="913" y="3694"/>
                  </a:lnTo>
                  <a:lnTo>
                    <a:pt x="739" y="2999"/>
                  </a:lnTo>
                  <a:lnTo>
                    <a:pt x="609" y="2477"/>
                  </a:lnTo>
                  <a:lnTo>
                    <a:pt x="609" y="2434"/>
                  </a:lnTo>
                  <a:lnTo>
                    <a:pt x="435" y="1825"/>
                  </a:lnTo>
                  <a:lnTo>
                    <a:pt x="435" y="1825"/>
                  </a:lnTo>
                  <a:lnTo>
                    <a:pt x="218" y="913"/>
                  </a:lnTo>
                  <a:lnTo>
                    <a:pt x="131" y="565"/>
                  </a:lnTo>
                  <a:lnTo>
                    <a:pt x="131" y="565"/>
                  </a:lnTo>
                  <a:lnTo>
                    <a:pt x="87" y="435"/>
                  </a:lnTo>
                  <a:lnTo>
                    <a:pt x="44" y="348"/>
                  </a:lnTo>
                  <a:lnTo>
                    <a:pt x="44" y="348"/>
                  </a:lnTo>
                  <a:lnTo>
                    <a:pt x="0" y="218"/>
                  </a:lnTo>
                  <a:lnTo>
                    <a:pt x="0" y="218"/>
                  </a:lnTo>
                  <a:lnTo>
                    <a:pt x="0" y="87"/>
                  </a:lnTo>
                  <a:lnTo>
                    <a:pt x="0" y="44"/>
                  </a:lnTo>
                  <a:lnTo>
                    <a:pt x="2320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1"/>
            <p:cNvSpPr/>
            <p:nvPr/>
          </p:nvSpPr>
          <p:spPr>
            <a:xfrm>
              <a:off x="1351600" y="4111125"/>
              <a:ext cx="25" cy="25"/>
            </a:xfrm>
            <a:custGeom>
              <a:rect b="b" l="l" r="r" t="t"/>
              <a:pathLst>
                <a:path extrusionOk="0" h="1" w="1">
                  <a:moveTo>
                    <a:pt x="1" y="0"/>
                  </a:moveTo>
                  <a:lnTo>
                    <a:pt x="1"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1"/>
            <p:cNvSpPr/>
            <p:nvPr/>
          </p:nvSpPr>
          <p:spPr>
            <a:xfrm>
              <a:off x="1351600" y="4111125"/>
              <a:ext cx="25" cy="25"/>
            </a:xfrm>
            <a:custGeom>
              <a:rect b="b" l="l" r="r" t="t"/>
              <a:pathLst>
                <a:path extrusionOk="0" fill="none" h="1" w="1">
                  <a:moveTo>
                    <a:pt x="1" y="0"/>
                  </a:move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1"/>
            <p:cNvSpPr/>
            <p:nvPr/>
          </p:nvSpPr>
          <p:spPr>
            <a:xfrm>
              <a:off x="524900" y="3488650"/>
              <a:ext cx="932100" cy="1321000"/>
            </a:xfrm>
            <a:custGeom>
              <a:rect b="b" l="l" r="r" t="t"/>
              <a:pathLst>
                <a:path extrusionOk="0" h="52840" w="37284">
                  <a:moveTo>
                    <a:pt x="6519" y="0"/>
                  </a:moveTo>
                  <a:lnTo>
                    <a:pt x="5693" y="1608"/>
                  </a:lnTo>
                  <a:lnTo>
                    <a:pt x="4954" y="3259"/>
                  </a:lnTo>
                  <a:lnTo>
                    <a:pt x="4259" y="4911"/>
                  </a:lnTo>
                  <a:lnTo>
                    <a:pt x="3651" y="6605"/>
                  </a:lnTo>
                  <a:lnTo>
                    <a:pt x="3042" y="8300"/>
                  </a:lnTo>
                  <a:lnTo>
                    <a:pt x="2521" y="9995"/>
                  </a:lnTo>
                  <a:lnTo>
                    <a:pt x="2043" y="11733"/>
                  </a:lnTo>
                  <a:lnTo>
                    <a:pt x="1608" y="13471"/>
                  </a:lnTo>
                  <a:lnTo>
                    <a:pt x="1348" y="14688"/>
                  </a:lnTo>
                  <a:lnTo>
                    <a:pt x="1131" y="15861"/>
                  </a:lnTo>
                  <a:lnTo>
                    <a:pt x="913" y="17034"/>
                  </a:lnTo>
                  <a:lnTo>
                    <a:pt x="696" y="18251"/>
                  </a:lnTo>
                  <a:lnTo>
                    <a:pt x="566" y="19468"/>
                  </a:lnTo>
                  <a:lnTo>
                    <a:pt x="392" y="20641"/>
                  </a:lnTo>
                  <a:lnTo>
                    <a:pt x="305" y="21857"/>
                  </a:lnTo>
                  <a:lnTo>
                    <a:pt x="218" y="23074"/>
                  </a:lnTo>
                  <a:lnTo>
                    <a:pt x="44" y="26637"/>
                  </a:lnTo>
                  <a:lnTo>
                    <a:pt x="1" y="30287"/>
                  </a:lnTo>
                  <a:lnTo>
                    <a:pt x="1" y="34024"/>
                  </a:lnTo>
                  <a:lnTo>
                    <a:pt x="88" y="37848"/>
                  </a:lnTo>
                  <a:lnTo>
                    <a:pt x="218" y="41629"/>
                  </a:lnTo>
                  <a:lnTo>
                    <a:pt x="392" y="45409"/>
                  </a:lnTo>
                  <a:lnTo>
                    <a:pt x="609" y="49146"/>
                  </a:lnTo>
                  <a:lnTo>
                    <a:pt x="826" y="52840"/>
                  </a:lnTo>
                  <a:lnTo>
                    <a:pt x="29810" y="52840"/>
                  </a:lnTo>
                  <a:lnTo>
                    <a:pt x="29679" y="49233"/>
                  </a:lnTo>
                  <a:lnTo>
                    <a:pt x="29593" y="46191"/>
                  </a:lnTo>
                  <a:lnTo>
                    <a:pt x="28941" y="27376"/>
                  </a:lnTo>
                  <a:lnTo>
                    <a:pt x="32374" y="25290"/>
                  </a:lnTo>
                  <a:lnTo>
                    <a:pt x="32938" y="24986"/>
                  </a:lnTo>
                  <a:lnTo>
                    <a:pt x="33112" y="24899"/>
                  </a:lnTo>
                  <a:lnTo>
                    <a:pt x="33156" y="24682"/>
                  </a:lnTo>
                  <a:lnTo>
                    <a:pt x="33156" y="24638"/>
                  </a:lnTo>
                  <a:lnTo>
                    <a:pt x="33503" y="23596"/>
                  </a:lnTo>
                  <a:lnTo>
                    <a:pt x="33808" y="22509"/>
                  </a:lnTo>
                  <a:lnTo>
                    <a:pt x="34372" y="20424"/>
                  </a:lnTo>
                  <a:lnTo>
                    <a:pt x="34894" y="18338"/>
                  </a:lnTo>
                  <a:lnTo>
                    <a:pt x="35328" y="16252"/>
                  </a:lnTo>
                  <a:lnTo>
                    <a:pt x="35676" y="14123"/>
                  </a:lnTo>
                  <a:lnTo>
                    <a:pt x="35893" y="12950"/>
                  </a:lnTo>
                  <a:lnTo>
                    <a:pt x="36284" y="10386"/>
                  </a:lnTo>
                  <a:lnTo>
                    <a:pt x="36589" y="7996"/>
                  </a:lnTo>
                  <a:lnTo>
                    <a:pt x="36849" y="5780"/>
                  </a:lnTo>
                  <a:lnTo>
                    <a:pt x="37023" y="3868"/>
                  </a:lnTo>
                  <a:lnTo>
                    <a:pt x="37240" y="1043"/>
                  </a:lnTo>
                  <a:lnTo>
                    <a:pt x="37284" y="0"/>
                  </a:lnTo>
                  <a:close/>
                </a:path>
              </a:pathLst>
            </a:cu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1"/>
            <p:cNvSpPr/>
            <p:nvPr/>
          </p:nvSpPr>
          <p:spPr>
            <a:xfrm>
              <a:off x="524900" y="3488650"/>
              <a:ext cx="932100" cy="1321000"/>
            </a:xfrm>
            <a:custGeom>
              <a:rect b="b" l="l" r="r" t="t"/>
              <a:pathLst>
                <a:path extrusionOk="0" fill="none" h="52840" w="37284">
                  <a:moveTo>
                    <a:pt x="37284" y="0"/>
                  </a:moveTo>
                  <a:lnTo>
                    <a:pt x="37284" y="0"/>
                  </a:lnTo>
                  <a:lnTo>
                    <a:pt x="37240" y="1043"/>
                  </a:lnTo>
                  <a:lnTo>
                    <a:pt x="37023" y="3868"/>
                  </a:lnTo>
                  <a:lnTo>
                    <a:pt x="36849" y="5780"/>
                  </a:lnTo>
                  <a:lnTo>
                    <a:pt x="36589" y="7996"/>
                  </a:lnTo>
                  <a:lnTo>
                    <a:pt x="36284" y="10386"/>
                  </a:lnTo>
                  <a:lnTo>
                    <a:pt x="35893" y="12950"/>
                  </a:lnTo>
                  <a:lnTo>
                    <a:pt x="35893" y="12950"/>
                  </a:lnTo>
                  <a:lnTo>
                    <a:pt x="35676" y="14123"/>
                  </a:lnTo>
                  <a:lnTo>
                    <a:pt x="35676" y="14123"/>
                  </a:lnTo>
                  <a:lnTo>
                    <a:pt x="35328" y="16252"/>
                  </a:lnTo>
                  <a:lnTo>
                    <a:pt x="34894" y="18338"/>
                  </a:lnTo>
                  <a:lnTo>
                    <a:pt x="34372" y="20424"/>
                  </a:lnTo>
                  <a:lnTo>
                    <a:pt x="33808" y="22509"/>
                  </a:lnTo>
                  <a:lnTo>
                    <a:pt x="33808" y="22509"/>
                  </a:lnTo>
                  <a:lnTo>
                    <a:pt x="33503" y="23596"/>
                  </a:lnTo>
                  <a:lnTo>
                    <a:pt x="33156" y="24638"/>
                  </a:lnTo>
                  <a:lnTo>
                    <a:pt x="33156" y="24638"/>
                  </a:lnTo>
                  <a:lnTo>
                    <a:pt x="33156" y="24682"/>
                  </a:lnTo>
                  <a:lnTo>
                    <a:pt x="33156" y="24682"/>
                  </a:lnTo>
                  <a:lnTo>
                    <a:pt x="33112" y="24899"/>
                  </a:lnTo>
                  <a:lnTo>
                    <a:pt x="33112" y="24899"/>
                  </a:lnTo>
                  <a:lnTo>
                    <a:pt x="32938" y="24986"/>
                  </a:lnTo>
                  <a:lnTo>
                    <a:pt x="32374" y="25290"/>
                  </a:lnTo>
                  <a:lnTo>
                    <a:pt x="28941" y="27376"/>
                  </a:lnTo>
                  <a:lnTo>
                    <a:pt x="28941" y="27376"/>
                  </a:lnTo>
                  <a:lnTo>
                    <a:pt x="29593" y="46191"/>
                  </a:lnTo>
                  <a:lnTo>
                    <a:pt x="29593" y="46191"/>
                  </a:lnTo>
                  <a:lnTo>
                    <a:pt x="29679" y="49233"/>
                  </a:lnTo>
                  <a:lnTo>
                    <a:pt x="29679" y="49233"/>
                  </a:lnTo>
                  <a:lnTo>
                    <a:pt x="29810" y="52840"/>
                  </a:lnTo>
                  <a:lnTo>
                    <a:pt x="826" y="52840"/>
                  </a:lnTo>
                  <a:lnTo>
                    <a:pt x="826" y="52840"/>
                  </a:lnTo>
                  <a:lnTo>
                    <a:pt x="609" y="49146"/>
                  </a:lnTo>
                  <a:lnTo>
                    <a:pt x="392" y="45409"/>
                  </a:lnTo>
                  <a:lnTo>
                    <a:pt x="218" y="41629"/>
                  </a:lnTo>
                  <a:lnTo>
                    <a:pt x="88" y="37848"/>
                  </a:lnTo>
                  <a:lnTo>
                    <a:pt x="1" y="34024"/>
                  </a:lnTo>
                  <a:lnTo>
                    <a:pt x="1" y="30287"/>
                  </a:lnTo>
                  <a:lnTo>
                    <a:pt x="44" y="26637"/>
                  </a:lnTo>
                  <a:lnTo>
                    <a:pt x="218" y="23074"/>
                  </a:lnTo>
                  <a:lnTo>
                    <a:pt x="218" y="23074"/>
                  </a:lnTo>
                  <a:lnTo>
                    <a:pt x="305" y="21857"/>
                  </a:lnTo>
                  <a:lnTo>
                    <a:pt x="392" y="20641"/>
                  </a:lnTo>
                  <a:lnTo>
                    <a:pt x="566" y="19468"/>
                  </a:lnTo>
                  <a:lnTo>
                    <a:pt x="696" y="18251"/>
                  </a:lnTo>
                  <a:lnTo>
                    <a:pt x="913" y="17034"/>
                  </a:lnTo>
                  <a:lnTo>
                    <a:pt x="1131" y="15861"/>
                  </a:lnTo>
                  <a:lnTo>
                    <a:pt x="1348" y="14688"/>
                  </a:lnTo>
                  <a:lnTo>
                    <a:pt x="1608" y="13471"/>
                  </a:lnTo>
                  <a:lnTo>
                    <a:pt x="1608" y="13471"/>
                  </a:lnTo>
                  <a:lnTo>
                    <a:pt x="2043" y="11733"/>
                  </a:lnTo>
                  <a:lnTo>
                    <a:pt x="2521" y="9995"/>
                  </a:lnTo>
                  <a:lnTo>
                    <a:pt x="3042" y="8300"/>
                  </a:lnTo>
                  <a:lnTo>
                    <a:pt x="3651" y="6605"/>
                  </a:lnTo>
                  <a:lnTo>
                    <a:pt x="4259" y="4911"/>
                  </a:lnTo>
                  <a:lnTo>
                    <a:pt x="4954" y="3259"/>
                  </a:lnTo>
                  <a:lnTo>
                    <a:pt x="5693" y="1608"/>
                  </a:lnTo>
                  <a:lnTo>
                    <a:pt x="6519" y="0"/>
                  </a:lnTo>
                  <a:lnTo>
                    <a:pt x="3728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1"/>
            <p:cNvSpPr/>
            <p:nvPr/>
          </p:nvSpPr>
          <p:spPr>
            <a:xfrm>
              <a:off x="590075" y="3533200"/>
              <a:ext cx="147775" cy="1276450"/>
            </a:xfrm>
            <a:custGeom>
              <a:rect b="b" l="l" r="r" t="t"/>
              <a:pathLst>
                <a:path extrusionOk="0" h="51058" w="5911">
                  <a:moveTo>
                    <a:pt x="5824" y="0"/>
                  </a:moveTo>
                  <a:lnTo>
                    <a:pt x="5737" y="87"/>
                  </a:lnTo>
                  <a:lnTo>
                    <a:pt x="5042" y="1477"/>
                  </a:lnTo>
                  <a:lnTo>
                    <a:pt x="4433" y="2911"/>
                  </a:lnTo>
                  <a:lnTo>
                    <a:pt x="3825" y="4345"/>
                  </a:lnTo>
                  <a:lnTo>
                    <a:pt x="3303" y="5779"/>
                  </a:lnTo>
                  <a:lnTo>
                    <a:pt x="2825" y="7257"/>
                  </a:lnTo>
                  <a:lnTo>
                    <a:pt x="2347" y="8734"/>
                  </a:lnTo>
                  <a:lnTo>
                    <a:pt x="1956" y="10212"/>
                  </a:lnTo>
                  <a:lnTo>
                    <a:pt x="1609" y="11732"/>
                  </a:lnTo>
                  <a:lnTo>
                    <a:pt x="1305" y="13297"/>
                  </a:lnTo>
                  <a:lnTo>
                    <a:pt x="1000" y="14905"/>
                  </a:lnTo>
                  <a:lnTo>
                    <a:pt x="740" y="16512"/>
                  </a:lnTo>
                  <a:lnTo>
                    <a:pt x="566" y="18120"/>
                  </a:lnTo>
                  <a:lnTo>
                    <a:pt x="349" y="19728"/>
                  </a:lnTo>
                  <a:lnTo>
                    <a:pt x="218" y="21336"/>
                  </a:lnTo>
                  <a:lnTo>
                    <a:pt x="131" y="22943"/>
                  </a:lnTo>
                  <a:lnTo>
                    <a:pt x="44" y="24595"/>
                  </a:lnTo>
                  <a:lnTo>
                    <a:pt x="1" y="26246"/>
                  </a:lnTo>
                  <a:lnTo>
                    <a:pt x="1" y="27897"/>
                  </a:lnTo>
                  <a:lnTo>
                    <a:pt x="1" y="29548"/>
                  </a:lnTo>
                  <a:lnTo>
                    <a:pt x="44" y="31243"/>
                  </a:lnTo>
                  <a:lnTo>
                    <a:pt x="175" y="34545"/>
                  </a:lnTo>
                  <a:lnTo>
                    <a:pt x="392" y="37848"/>
                  </a:lnTo>
                  <a:lnTo>
                    <a:pt x="653" y="41150"/>
                  </a:lnTo>
                  <a:lnTo>
                    <a:pt x="957" y="44453"/>
                  </a:lnTo>
                  <a:lnTo>
                    <a:pt x="1696" y="51058"/>
                  </a:lnTo>
                  <a:lnTo>
                    <a:pt x="2347" y="51058"/>
                  </a:lnTo>
                  <a:lnTo>
                    <a:pt x="1783" y="45496"/>
                  </a:lnTo>
                  <a:lnTo>
                    <a:pt x="1522" y="42715"/>
                  </a:lnTo>
                  <a:lnTo>
                    <a:pt x="1261" y="39934"/>
                  </a:lnTo>
                  <a:lnTo>
                    <a:pt x="1044" y="37153"/>
                  </a:lnTo>
                  <a:lnTo>
                    <a:pt x="870" y="34328"/>
                  </a:lnTo>
                  <a:lnTo>
                    <a:pt x="783" y="31547"/>
                  </a:lnTo>
                  <a:lnTo>
                    <a:pt x="740" y="28723"/>
                  </a:lnTo>
                  <a:lnTo>
                    <a:pt x="740" y="26593"/>
                  </a:lnTo>
                  <a:lnTo>
                    <a:pt x="783" y="24464"/>
                  </a:lnTo>
                  <a:lnTo>
                    <a:pt x="870" y="22335"/>
                  </a:lnTo>
                  <a:lnTo>
                    <a:pt x="1044" y="20206"/>
                  </a:lnTo>
                  <a:lnTo>
                    <a:pt x="1261" y="18077"/>
                  </a:lnTo>
                  <a:lnTo>
                    <a:pt x="1522" y="15947"/>
                  </a:lnTo>
                  <a:lnTo>
                    <a:pt x="1826" y="13818"/>
                  </a:lnTo>
                  <a:lnTo>
                    <a:pt x="2217" y="11732"/>
                  </a:lnTo>
                  <a:lnTo>
                    <a:pt x="2695" y="9603"/>
                  </a:lnTo>
                  <a:lnTo>
                    <a:pt x="3260" y="7474"/>
                  </a:lnTo>
                  <a:lnTo>
                    <a:pt x="3868" y="5388"/>
                  </a:lnTo>
                  <a:lnTo>
                    <a:pt x="4607" y="3302"/>
                  </a:lnTo>
                  <a:lnTo>
                    <a:pt x="5215" y="1695"/>
                  </a:lnTo>
                  <a:lnTo>
                    <a:pt x="5911" y="87"/>
                  </a:lnTo>
                  <a:lnTo>
                    <a:pt x="591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1"/>
            <p:cNvSpPr/>
            <p:nvPr/>
          </p:nvSpPr>
          <p:spPr>
            <a:xfrm>
              <a:off x="590075" y="3533200"/>
              <a:ext cx="147775" cy="1276450"/>
            </a:xfrm>
            <a:custGeom>
              <a:rect b="b" l="l" r="r" t="t"/>
              <a:pathLst>
                <a:path extrusionOk="0" fill="none" h="51058" w="5911">
                  <a:moveTo>
                    <a:pt x="5911" y="87"/>
                  </a:moveTo>
                  <a:lnTo>
                    <a:pt x="5911" y="87"/>
                  </a:lnTo>
                  <a:lnTo>
                    <a:pt x="5215" y="1695"/>
                  </a:lnTo>
                  <a:lnTo>
                    <a:pt x="4607" y="3302"/>
                  </a:lnTo>
                  <a:lnTo>
                    <a:pt x="4607" y="3302"/>
                  </a:lnTo>
                  <a:lnTo>
                    <a:pt x="3868" y="5388"/>
                  </a:lnTo>
                  <a:lnTo>
                    <a:pt x="3260" y="7474"/>
                  </a:lnTo>
                  <a:lnTo>
                    <a:pt x="2695" y="9603"/>
                  </a:lnTo>
                  <a:lnTo>
                    <a:pt x="2217" y="11732"/>
                  </a:lnTo>
                  <a:lnTo>
                    <a:pt x="2217" y="11732"/>
                  </a:lnTo>
                  <a:lnTo>
                    <a:pt x="1826" y="13818"/>
                  </a:lnTo>
                  <a:lnTo>
                    <a:pt x="1522" y="15947"/>
                  </a:lnTo>
                  <a:lnTo>
                    <a:pt x="1261" y="18077"/>
                  </a:lnTo>
                  <a:lnTo>
                    <a:pt x="1044" y="20206"/>
                  </a:lnTo>
                  <a:lnTo>
                    <a:pt x="870" y="22335"/>
                  </a:lnTo>
                  <a:lnTo>
                    <a:pt x="783" y="24464"/>
                  </a:lnTo>
                  <a:lnTo>
                    <a:pt x="740" y="26593"/>
                  </a:lnTo>
                  <a:lnTo>
                    <a:pt x="740" y="28723"/>
                  </a:lnTo>
                  <a:lnTo>
                    <a:pt x="740" y="28723"/>
                  </a:lnTo>
                  <a:lnTo>
                    <a:pt x="783" y="31547"/>
                  </a:lnTo>
                  <a:lnTo>
                    <a:pt x="870" y="34328"/>
                  </a:lnTo>
                  <a:lnTo>
                    <a:pt x="1044" y="37153"/>
                  </a:lnTo>
                  <a:lnTo>
                    <a:pt x="1261" y="39934"/>
                  </a:lnTo>
                  <a:lnTo>
                    <a:pt x="1522" y="42715"/>
                  </a:lnTo>
                  <a:lnTo>
                    <a:pt x="1783" y="45496"/>
                  </a:lnTo>
                  <a:lnTo>
                    <a:pt x="2347" y="51058"/>
                  </a:lnTo>
                  <a:lnTo>
                    <a:pt x="1696" y="51058"/>
                  </a:lnTo>
                  <a:lnTo>
                    <a:pt x="1696" y="51058"/>
                  </a:lnTo>
                  <a:lnTo>
                    <a:pt x="957" y="44453"/>
                  </a:lnTo>
                  <a:lnTo>
                    <a:pt x="653" y="41150"/>
                  </a:lnTo>
                  <a:lnTo>
                    <a:pt x="392" y="37848"/>
                  </a:lnTo>
                  <a:lnTo>
                    <a:pt x="175" y="34545"/>
                  </a:lnTo>
                  <a:lnTo>
                    <a:pt x="44" y="31243"/>
                  </a:lnTo>
                  <a:lnTo>
                    <a:pt x="1" y="29548"/>
                  </a:lnTo>
                  <a:lnTo>
                    <a:pt x="1" y="27897"/>
                  </a:lnTo>
                  <a:lnTo>
                    <a:pt x="1" y="26246"/>
                  </a:lnTo>
                  <a:lnTo>
                    <a:pt x="44" y="24595"/>
                  </a:lnTo>
                  <a:lnTo>
                    <a:pt x="44" y="24595"/>
                  </a:lnTo>
                  <a:lnTo>
                    <a:pt x="131" y="22943"/>
                  </a:lnTo>
                  <a:lnTo>
                    <a:pt x="218" y="21336"/>
                  </a:lnTo>
                  <a:lnTo>
                    <a:pt x="349" y="19728"/>
                  </a:lnTo>
                  <a:lnTo>
                    <a:pt x="566" y="18120"/>
                  </a:lnTo>
                  <a:lnTo>
                    <a:pt x="740" y="16512"/>
                  </a:lnTo>
                  <a:lnTo>
                    <a:pt x="1000" y="14905"/>
                  </a:lnTo>
                  <a:lnTo>
                    <a:pt x="1305" y="13297"/>
                  </a:lnTo>
                  <a:lnTo>
                    <a:pt x="1609" y="11732"/>
                  </a:lnTo>
                  <a:lnTo>
                    <a:pt x="1609" y="11732"/>
                  </a:lnTo>
                  <a:lnTo>
                    <a:pt x="1956" y="10212"/>
                  </a:lnTo>
                  <a:lnTo>
                    <a:pt x="2347" y="8734"/>
                  </a:lnTo>
                  <a:lnTo>
                    <a:pt x="2825" y="7257"/>
                  </a:lnTo>
                  <a:lnTo>
                    <a:pt x="3303" y="5779"/>
                  </a:lnTo>
                  <a:lnTo>
                    <a:pt x="3825" y="4345"/>
                  </a:lnTo>
                  <a:lnTo>
                    <a:pt x="4433" y="2911"/>
                  </a:lnTo>
                  <a:lnTo>
                    <a:pt x="5042" y="1477"/>
                  </a:lnTo>
                  <a:lnTo>
                    <a:pt x="5737" y="87"/>
                  </a:lnTo>
                  <a:lnTo>
                    <a:pt x="5737" y="87"/>
                  </a:lnTo>
                  <a:lnTo>
                    <a:pt x="5824" y="0"/>
                  </a:lnTo>
                  <a:lnTo>
                    <a:pt x="5867" y="0"/>
                  </a:lnTo>
                  <a:lnTo>
                    <a:pt x="5911" y="0"/>
                  </a:lnTo>
                  <a:lnTo>
                    <a:pt x="5911" y="8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1"/>
            <p:cNvSpPr/>
            <p:nvPr/>
          </p:nvSpPr>
          <p:spPr>
            <a:xfrm>
              <a:off x="1161500" y="4091575"/>
              <a:ext cx="230325" cy="121675"/>
            </a:xfrm>
            <a:custGeom>
              <a:rect b="b" l="l" r="r" t="t"/>
              <a:pathLst>
                <a:path extrusionOk="0" h="4867" w="9213">
                  <a:moveTo>
                    <a:pt x="8952" y="0"/>
                  </a:moveTo>
                  <a:lnTo>
                    <a:pt x="8908" y="44"/>
                  </a:lnTo>
                  <a:lnTo>
                    <a:pt x="7735" y="521"/>
                  </a:lnTo>
                  <a:lnTo>
                    <a:pt x="6605" y="1043"/>
                  </a:lnTo>
                  <a:lnTo>
                    <a:pt x="5476" y="1608"/>
                  </a:lnTo>
                  <a:lnTo>
                    <a:pt x="4389" y="2173"/>
                  </a:lnTo>
                  <a:lnTo>
                    <a:pt x="3303" y="2738"/>
                  </a:lnTo>
                  <a:lnTo>
                    <a:pt x="2217" y="3389"/>
                  </a:lnTo>
                  <a:lnTo>
                    <a:pt x="1130" y="3998"/>
                  </a:lnTo>
                  <a:lnTo>
                    <a:pt x="87" y="4650"/>
                  </a:lnTo>
                  <a:lnTo>
                    <a:pt x="0" y="4736"/>
                  </a:lnTo>
                  <a:lnTo>
                    <a:pt x="44" y="4823"/>
                  </a:lnTo>
                  <a:lnTo>
                    <a:pt x="87" y="4867"/>
                  </a:lnTo>
                  <a:lnTo>
                    <a:pt x="174" y="4867"/>
                  </a:lnTo>
                  <a:lnTo>
                    <a:pt x="4650" y="2694"/>
                  </a:lnTo>
                  <a:lnTo>
                    <a:pt x="6910" y="1564"/>
                  </a:lnTo>
                  <a:lnTo>
                    <a:pt x="9082" y="391"/>
                  </a:lnTo>
                  <a:lnTo>
                    <a:pt x="9169" y="348"/>
                  </a:lnTo>
                  <a:lnTo>
                    <a:pt x="9213" y="261"/>
                  </a:lnTo>
                  <a:lnTo>
                    <a:pt x="9213" y="174"/>
                  </a:lnTo>
                  <a:lnTo>
                    <a:pt x="9169" y="130"/>
                  </a:lnTo>
                  <a:lnTo>
                    <a:pt x="9126" y="44"/>
                  </a:lnTo>
                  <a:lnTo>
                    <a:pt x="9039" y="44"/>
                  </a:lnTo>
                  <a:lnTo>
                    <a:pt x="895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1"/>
            <p:cNvSpPr/>
            <p:nvPr/>
          </p:nvSpPr>
          <p:spPr>
            <a:xfrm>
              <a:off x="1248400" y="3825400"/>
              <a:ext cx="143425" cy="338975"/>
            </a:xfrm>
            <a:custGeom>
              <a:rect b="b" l="l" r="r" t="t"/>
              <a:pathLst>
                <a:path extrusionOk="0" h="13559" w="5737">
                  <a:moveTo>
                    <a:pt x="5606" y="1"/>
                  </a:moveTo>
                  <a:lnTo>
                    <a:pt x="5606" y="44"/>
                  </a:lnTo>
                  <a:lnTo>
                    <a:pt x="5259" y="1696"/>
                  </a:lnTo>
                  <a:lnTo>
                    <a:pt x="4868" y="3347"/>
                  </a:lnTo>
                  <a:lnTo>
                    <a:pt x="4563" y="4868"/>
                  </a:lnTo>
                  <a:lnTo>
                    <a:pt x="4433" y="5650"/>
                  </a:lnTo>
                  <a:lnTo>
                    <a:pt x="4216" y="6432"/>
                  </a:lnTo>
                  <a:lnTo>
                    <a:pt x="4129" y="6780"/>
                  </a:lnTo>
                  <a:lnTo>
                    <a:pt x="3998" y="7127"/>
                  </a:lnTo>
                  <a:lnTo>
                    <a:pt x="3868" y="7475"/>
                  </a:lnTo>
                  <a:lnTo>
                    <a:pt x="3694" y="7823"/>
                  </a:lnTo>
                  <a:lnTo>
                    <a:pt x="3520" y="8127"/>
                  </a:lnTo>
                  <a:lnTo>
                    <a:pt x="3303" y="8431"/>
                  </a:lnTo>
                  <a:lnTo>
                    <a:pt x="3042" y="8735"/>
                  </a:lnTo>
                  <a:lnTo>
                    <a:pt x="2782" y="8996"/>
                  </a:lnTo>
                  <a:lnTo>
                    <a:pt x="2173" y="9517"/>
                  </a:lnTo>
                  <a:lnTo>
                    <a:pt x="1522" y="10039"/>
                  </a:lnTo>
                  <a:lnTo>
                    <a:pt x="826" y="10604"/>
                  </a:lnTo>
                  <a:lnTo>
                    <a:pt x="870" y="10169"/>
                  </a:lnTo>
                  <a:lnTo>
                    <a:pt x="1087" y="8909"/>
                  </a:lnTo>
                  <a:lnTo>
                    <a:pt x="1565" y="6128"/>
                  </a:lnTo>
                  <a:lnTo>
                    <a:pt x="1956" y="3390"/>
                  </a:lnTo>
                  <a:lnTo>
                    <a:pt x="2217" y="2000"/>
                  </a:lnTo>
                  <a:lnTo>
                    <a:pt x="2478" y="653"/>
                  </a:lnTo>
                  <a:lnTo>
                    <a:pt x="2434" y="609"/>
                  </a:lnTo>
                  <a:lnTo>
                    <a:pt x="2434" y="566"/>
                  </a:lnTo>
                  <a:lnTo>
                    <a:pt x="2391" y="566"/>
                  </a:lnTo>
                  <a:lnTo>
                    <a:pt x="2347" y="609"/>
                  </a:lnTo>
                  <a:lnTo>
                    <a:pt x="1652" y="3303"/>
                  </a:lnTo>
                  <a:lnTo>
                    <a:pt x="1304" y="4650"/>
                  </a:lnTo>
                  <a:lnTo>
                    <a:pt x="1000" y="5998"/>
                  </a:lnTo>
                  <a:lnTo>
                    <a:pt x="783" y="7171"/>
                  </a:lnTo>
                  <a:lnTo>
                    <a:pt x="479" y="8996"/>
                  </a:lnTo>
                  <a:lnTo>
                    <a:pt x="88" y="11560"/>
                  </a:lnTo>
                  <a:lnTo>
                    <a:pt x="1" y="12516"/>
                  </a:lnTo>
                  <a:lnTo>
                    <a:pt x="1" y="12994"/>
                  </a:lnTo>
                  <a:lnTo>
                    <a:pt x="1" y="13515"/>
                  </a:lnTo>
                  <a:lnTo>
                    <a:pt x="44" y="13558"/>
                  </a:lnTo>
                  <a:lnTo>
                    <a:pt x="131" y="13558"/>
                  </a:lnTo>
                  <a:lnTo>
                    <a:pt x="175" y="13515"/>
                  </a:lnTo>
                  <a:lnTo>
                    <a:pt x="348" y="13037"/>
                  </a:lnTo>
                  <a:lnTo>
                    <a:pt x="435" y="12559"/>
                  </a:lnTo>
                  <a:lnTo>
                    <a:pt x="653" y="11603"/>
                  </a:lnTo>
                  <a:lnTo>
                    <a:pt x="696" y="11255"/>
                  </a:lnTo>
                  <a:lnTo>
                    <a:pt x="1304" y="10821"/>
                  </a:lnTo>
                  <a:lnTo>
                    <a:pt x="1913" y="10343"/>
                  </a:lnTo>
                  <a:lnTo>
                    <a:pt x="2564" y="9908"/>
                  </a:lnTo>
                  <a:lnTo>
                    <a:pt x="3216" y="9387"/>
                  </a:lnTo>
                  <a:lnTo>
                    <a:pt x="3477" y="9126"/>
                  </a:lnTo>
                  <a:lnTo>
                    <a:pt x="3738" y="8865"/>
                  </a:lnTo>
                  <a:lnTo>
                    <a:pt x="3998" y="8561"/>
                  </a:lnTo>
                  <a:lnTo>
                    <a:pt x="4172" y="8257"/>
                  </a:lnTo>
                  <a:lnTo>
                    <a:pt x="4390" y="7953"/>
                  </a:lnTo>
                  <a:lnTo>
                    <a:pt x="4520" y="7649"/>
                  </a:lnTo>
                  <a:lnTo>
                    <a:pt x="4694" y="7301"/>
                  </a:lnTo>
                  <a:lnTo>
                    <a:pt x="4781" y="6954"/>
                  </a:lnTo>
                  <a:lnTo>
                    <a:pt x="4954" y="6171"/>
                  </a:lnTo>
                  <a:lnTo>
                    <a:pt x="5128" y="5389"/>
                  </a:lnTo>
                  <a:lnTo>
                    <a:pt x="5215" y="4607"/>
                  </a:lnTo>
                  <a:lnTo>
                    <a:pt x="5302" y="3781"/>
                  </a:lnTo>
                  <a:lnTo>
                    <a:pt x="5476" y="1913"/>
                  </a:lnTo>
                  <a:lnTo>
                    <a:pt x="5737" y="44"/>
                  </a:lnTo>
                  <a:lnTo>
                    <a:pt x="5693" y="44"/>
                  </a:lnTo>
                  <a:lnTo>
                    <a:pt x="565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1"/>
            <p:cNvSpPr/>
            <p:nvPr/>
          </p:nvSpPr>
          <p:spPr>
            <a:xfrm>
              <a:off x="1248400" y="3825400"/>
              <a:ext cx="143425" cy="338975"/>
            </a:xfrm>
            <a:custGeom>
              <a:rect b="b" l="l" r="r" t="t"/>
              <a:pathLst>
                <a:path extrusionOk="0" fill="none" h="13559" w="5737">
                  <a:moveTo>
                    <a:pt x="5606" y="44"/>
                  </a:moveTo>
                  <a:lnTo>
                    <a:pt x="5606" y="44"/>
                  </a:lnTo>
                  <a:lnTo>
                    <a:pt x="5259" y="1696"/>
                  </a:lnTo>
                  <a:lnTo>
                    <a:pt x="4868" y="3347"/>
                  </a:lnTo>
                  <a:lnTo>
                    <a:pt x="4868" y="3347"/>
                  </a:lnTo>
                  <a:lnTo>
                    <a:pt x="4563" y="4868"/>
                  </a:lnTo>
                  <a:lnTo>
                    <a:pt x="4433" y="5650"/>
                  </a:lnTo>
                  <a:lnTo>
                    <a:pt x="4216" y="6432"/>
                  </a:lnTo>
                  <a:lnTo>
                    <a:pt x="4216" y="6432"/>
                  </a:lnTo>
                  <a:lnTo>
                    <a:pt x="4129" y="6780"/>
                  </a:lnTo>
                  <a:lnTo>
                    <a:pt x="3998" y="7127"/>
                  </a:lnTo>
                  <a:lnTo>
                    <a:pt x="3868" y="7475"/>
                  </a:lnTo>
                  <a:lnTo>
                    <a:pt x="3694" y="7823"/>
                  </a:lnTo>
                  <a:lnTo>
                    <a:pt x="3520" y="8127"/>
                  </a:lnTo>
                  <a:lnTo>
                    <a:pt x="3303" y="8431"/>
                  </a:lnTo>
                  <a:lnTo>
                    <a:pt x="3042" y="8735"/>
                  </a:lnTo>
                  <a:lnTo>
                    <a:pt x="2782" y="8996"/>
                  </a:lnTo>
                  <a:lnTo>
                    <a:pt x="2782" y="8996"/>
                  </a:lnTo>
                  <a:lnTo>
                    <a:pt x="2173" y="9517"/>
                  </a:lnTo>
                  <a:lnTo>
                    <a:pt x="1522" y="10039"/>
                  </a:lnTo>
                  <a:lnTo>
                    <a:pt x="1522" y="10039"/>
                  </a:lnTo>
                  <a:lnTo>
                    <a:pt x="826" y="10604"/>
                  </a:lnTo>
                  <a:lnTo>
                    <a:pt x="826" y="10604"/>
                  </a:lnTo>
                  <a:lnTo>
                    <a:pt x="870" y="10169"/>
                  </a:lnTo>
                  <a:lnTo>
                    <a:pt x="1087" y="8909"/>
                  </a:lnTo>
                  <a:lnTo>
                    <a:pt x="1087" y="8909"/>
                  </a:lnTo>
                  <a:lnTo>
                    <a:pt x="1565" y="6128"/>
                  </a:lnTo>
                  <a:lnTo>
                    <a:pt x="1565" y="6128"/>
                  </a:lnTo>
                  <a:lnTo>
                    <a:pt x="1956" y="3390"/>
                  </a:lnTo>
                  <a:lnTo>
                    <a:pt x="2217" y="2000"/>
                  </a:lnTo>
                  <a:lnTo>
                    <a:pt x="2478" y="653"/>
                  </a:lnTo>
                  <a:lnTo>
                    <a:pt x="2478" y="653"/>
                  </a:lnTo>
                  <a:lnTo>
                    <a:pt x="2434" y="609"/>
                  </a:lnTo>
                  <a:lnTo>
                    <a:pt x="2434" y="566"/>
                  </a:lnTo>
                  <a:lnTo>
                    <a:pt x="2391" y="566"/>
                  </a:lnTo>
                  <a:lnTo>
                    <a:pt x="2347" y="609"/>
                  </a:lnTo>
                  <a:lnTo>
                    <a:pt x="2347" y="609"/>
                  </a:lnTo>
                  <a:lnTo>
                    <a:pt x="1652" y="3303"/>
                  </a:lnTo>
                  <a:lnTo>
                    <a:pt x="1304" y="4650"/>
                  </a:lnTo>
                  <a:lnTo>
                    <a:pt x="1000" y="5998"/>
                  </a:lnTo>
                  <a:lnTo>
                    <a:pt x="1000" y="5998"/>
                  </a:lnTo>
                  <a:lnTo>
                    <a:pt x="783" y="7171"/>
                  </a:lnTo>
                  <a:lnTo>
                    <a:pt x="479" y="8996"/>
                  </a:lnTo>
                  <a:lnTo>
                    <a:pt x="88" y="11560"/>
                  </a:lnTo>
                  <a:lnTo>
                    <a:pt x="88" y="11560"/>
                  </a:lnTo>
                  <a:lnTo>
                    <a:pt x="1" y="12516"/>
                  </a:lnTo>
                  <a:lnTo>
                    <a:pt x="1" y="12516"/>
                  </a:lnTo>
                  <a:lnTo>
                    <a:pt x="1" y="12994"/>
                  </a:lnTo>
                  <a:lnTo>
                    <a:pt x="1" y="13515"/>
                  </a:lnTo>
                  <a:lnTo>
                    <a:pt x="1" y="13515"/>
                  </a:lnTo>
                  <a:lnTo>
                    <a:pt x="44" y="13558"/>
                  </a:lnTo>
                  <a:lnTo>
                    <a:pt x="88" y="13558"/>
                  </a:lnTo>
                  <a:lnTo>
                    <a:pt x="131" y="13558"/>
                  </a:lnTo>
                  <a:lnTo>
                    <a:pt x="175" y="13515"/>
                  </a:lnTo>
                  <a:lnTo>
                    <a:pt x="175" y="13515"/>
                  </a:lnTo>
                  <a:lnTo>
                    <a:pt x="348" y="13037"/>
                  </a:lnTo>
                  <a:lnTo>
                    <a:pt x="435" y="12559"/>
                  </a:lnTo>
                  <a:lnTo>
                    <a:pt x="435" y="12559"/>
                  </a:lnTo>
                  <a:lnTo>
                    <a:pt x="653" y="11603"/>
                  </a:lnTo>
                  <a:lnTo>
                    <a:pt x="653" y="11603"/>
                  </a:lnTo>
                  <a:lnTo>
                    <a:pt x="696" y="11255"/>
                  </a:lnTo>
                  <a:lnTo>
                    <a:pt x="696" y="11255"/>
                  </a:lnTo>
                  <a:lnTo>
                    <a:pt x="1304" y="10821"/>
                  </a:lnTo>
                  <a:lnTo>
                    <a:pt x="1913" y="10343"/>
                  </a:lnTo>
                  <a:lnTo>
                    <a:pt x="1913" y="10343"/>
                  </a:lnTo>
                  <a:lnTo>
                    <a:pt x="2564" y="9908"/>
                  </a:lnTo>
                  <a:lnTo>
                    <a:pt x="3216" y="9387"/>
                  </a:lnTo>
                  <a:lnTo>
                    <a:pt x="3216" y="9387"/>
                  </a:lnTo>
                  <a:lnTo>
                    <a:pt x="3477" y="9126"/>
                  </a:lnTo>
                  <a:lnTo>
                    <a:pt x="3738" y="8865"/>
                  </a:lnTo>
                  <a:lnTo>
                    <a:pt x="3998" y="8561"/>
                  </a:lnTo>
                  <a:lnTo>
                    <a:pt x="4172" y="8257"/>
                  </a:lnTo>
                  <a:lnTo>
                    <a:pt x="4390" y="7953"/>
                  </a:lnTo>
                  <a:lnTo>
                    <a:pt x="4520" y="7649"/>
                  </a:lnTo>
                  <a:lnTo>
                    <a:pt x="4694" y="7301"/>
                  </a:lnTo>
                  <a:lnTo>
                    <a:pt x="4781" y="6954"/>
                  </a:lnTo>
                  <a:lnTo>
                    <a:pt x="4781" y="6954"/>
                  </a:lnTo>
                  <a:lnTo>
                    <a:pt x="4954" y="6171"/>
                  </a:lnTo>
                  <a:lnTo>
                    <a:pt x="5128" y="5389"/>
                  </a:lnTo>
                  <a:lnTo>
                    <a:pt x="5215" y="4607"/>
                  </a:lnTo>
                  <a:lnTo>
                    <a:pt x="5302" y="3781"/>
                  </a:lnTo>
                  <a:lnTo>
                    <a:pt x="5302" y="3781"/>
                  </a:lnTo>
                  <a:lnTo>
                    <a:pt x="5476" y="1913"/>
                  </a:lnTo>
                  <a:lnTo>
                    <a:pt x="5737" y="44"/>
                  </a:lnTo>
                  <a:lnTo>
                    <a:pt x="5737" y="44"/>
                  </a:lnTo>
                  <a:lnTo>
                    <a:pt x="5693" y="44"/>
                  </a:lnTo>
                  <a:lnTo>
                    <a:pt x="5650" y="1"/>
                  </a:lnTo>
                  <a:lnTo>
                    <a:pt x="5606" y="1"/>
                  </a:lnTo>
                  <a:lnTo>
                    <a:pt x="5606" y="4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1"/>
            <p:cNvSpPr/>
            <p:nvPr/>
          </p:nvSpPr>
          <p:spPr>
            <a:xfrm>
              <a:off x="520550" y="2514200"/>
              <a:ext cx="1083125" cy="1338400"/>
            </a:xfrm>
            <a:custGeom>
              <a:rect b="b" l="l" r="r" t="t"/>
              <a:pathLst>
                <a:path extrusionOk="0" h="53536" w="43325">
                  <a:moveTo>
                    <a:pt x="27768" y="1"/>
                  </a:moveTo>
                  <a:lnTo>
                    <a:pt x="27203" y="44"/>
                  </a:lnTo>
                  <a:lnTo>
                    <a:pt x="26681" y="88"/>
                  </a:lnTo>
                  <a:lnTo>
                    <a:pt x="26116" y="175"/>
                  </a:lnTo>
                  <a:lnTo>
                    <a:pt x="25595" y="261"/>
                  </a:lnTo>
                  <a:lnTo>
                    <a:pt x="25030" y="435"/>
                  </a:lnTo>
                  <a:lnTo>
                    <a:pt x="24509" y="609"/>
                  </a:lnTo>
                  <a:lnTo>
                    <a:pt x="23987" y="826"/>
                  </a:lnTo>
                  <a:lnTo>
                    <a:pt x="23466" y="1044"/>
                  </a:lnTo>
                  <a:lnTo>
                    <a:pt x="22988" y="1348"/>
                  </a:lnTo>
                  <a:lnTo>
                    <a:pt x="22510" y="1652"/>
                  </a:lnTo>
                  <a:lnTo>
                    <a:pt x="22032" y="2043"/>
                  </a:lnTo>
                  <a:lnTo>
                    <a:pt x="21597" y="2434"/>
                  </a:lnTo>
                  <a:lnTo>
                    <a:pt x="21119" y="2869"/>
                  </a:lnTo>
                  <a:lnTo>
                    <a:pt x="20685" y="3347"/>
                  </a:lnTo>
                  <a:lnTo>
                    <a:pt x="20207" y="3912"/>
                  </a:lnTo>
                  <a:lnTo>
                    <a:pt x="19294" y="5085"/>
                  </a:lnTo>
                  <a:lnTo>
                    <a:pt x="18338" y="6475"/>
                  </a:lnTo>
                  <a:lnTo>
                    <a:pt x="17382" y="7953"/>
                  </a:lnTo>
                  <a:lnTo>
                    <a:pt x="16426" y="9604"/>
                  </a:lnTo>
                  <a:lnTo>
                    <a:pt x="15470" y="11386"/>
                  </a:lnTo>
                  <a:lnTo>
                    <a:pt x="14514" y="13254"/>
                  </a:lnTo>
                  <a:lnTo>
                    <a:pt x="13558" y="15166"/>
                  </a:lnTo>
                  <a:lnTo>
                    <a:pt x="12602" y="17208"/>
                  </a:lnTo>
                  <a:lnTo>
                    <a:pt x="11690" y="19294"/>
                  </a:lnTo>
                  <a:lnTo>
                    <a:pt x="10734" y="21423"/>
                  </a:lnTo>
                  <a:lnTo>
                    <a:pt x="9821" y="23596"/>
                  </a:lnTo>
                  <a:lnTo>
                    <a:pt x="8952" y="25812"/>
                  </a:lnTo>
                  <a:lnTo>
                    <a:pt x="7258" y="30201"/>
                  </a:lnTo>
                  <a:lnTo>
                    <a:pt x="5650" y="34503"/>
                  </a:lnTo>
                  <a:lnTo>
                    <a:pt x="4216" y="38631"/>
                  </a:lnTo>
                  <a:lnTo>
                    <a:pt x="2956" y="42455"/>
                  </a:lnTo>
                  <a:lnTo>
                    <a:pt x="1869" y="45844"/>
                  </a:lnTo>
                  <a:lnTo>
                    <a:pt x="1044" y="48669"/>
                  </a:lnTo>
                  <a:lnTo>
                    <a:pt x="392" y="50928"/>
                  </a:lnTo>
                  <a:lnTo>
                    <a:pt x="88" y="52362"/>
                  </a:lnTo>
                  <a:lnTo>
                    <a:pt x="1" y="52797"/>
                  </a:lnTo>
                  <a:lnTo>
                    <a:pt x="1" y="52970"/>
                  </a:lnTo>
                  <a:lnTo>
                    <a:pt x="522" y="53057"/>
                  </a:lnTo>
                  <a:lnTo>
                    <a:pt x="1913" y="53101"/>
                  </a:lnTo>
                  <a:lnTo>
                    <a:pt x="6780" y="53231"/>
                  </a:lnTo>
                  <a:lnTo>
                    <a:pt x="13602" y="53361"/>
                  </a:lnTo>
                  <a:lnTo>
                    <a:pt x="21423" y="53448"/>
                  </a:lnTo>
                  <a:lnTo>
                    <a:pt x="29289" y="53535"/>
                  </a:lnTo>
                  <a:lnTo>
                    <a:pt x="36198" y="53492"/>
                  </a:lnTo>
                  <a:lnTo>
                    <a:pt x="38979" y="53492"/>
                  </a:lnTo>
                  <a:lnTo>
                    <a:pt x="41195" y="53405"/>
                  </a:lnTo>
                  <a:lnTo>
                    <a:pt x="42629" y="53318"/>
                  </a:lnTo>
                  <a:lnTo>
                    <a:pt x="43020" y="53275"/>
                  </a:lnTo>
                  <a:lnTo>
                    <a:pt x="43237" y="53231"/>
                  </a:lnTo>
                  <a:lnTo>
                    <a:pt x="43281" y="53057"/>
                  </a:lnTo>
                  <a:lnTo>
                    <a:pt x="43281" y="52710"/>
                  </a:lnTo>
                  <a:lnTo>
                    <a:pt x="43324" y="51580"/>
                  </a:lnTo>
                  <a:lnTo>
                    <a:pt x="43237" y="49798"/>
                  </a:lnTo>
                  <a:lnTo>
                    <a:pt x="43107" y="47495"/>
                  </a:lnTo>
                  <a:lnTo>
                    <a:pt x="42933" y="44714"/>
                  </a:lnTo>
                  <a:lnTo>
                    <a:pt x="42629" y="41542"/>
                  </a:lnTo>
                  <a:lnTo>
                    <a:pt x="42325" y="38109"/>
                  </a:lnTo>
                  <a:lnTo>
                    <a:pt x="41890" y="34372"/>
                  </a:lnTo>
                  <a:lnTo>
                    <a:pt x="41412" y="30505"/>
                  </a:lnTo>
                  <a:lnTo>
                    <a:pt x="40891" y="26507"/>
                  </a:lnTo>
                  <a:lnTo>
                    <a:pt x="40282" y="22510"/>
                  </a:lnTo>
                  <a:lnTo>
                    <a:pt x="39587" y="18555"/>
                  </a:lnTo>
                  <a:lnTo>
                    <a:pt x="38848" y="14731"/>
                  </a:lnTo>
                  <a:lnTo>
                    <a:pt x="38457" y="12906"/>
                  </a:lnTo>
                  <a:lnTo>
                    <a:pt x="38066" y="11125"/>
                  </a:lnTo>
                  <a:lnTo>
                    <a:pt x="37632" y="9387"/>
                  </a:lnTo>
                  <a:lnTo>
                    <a:pt x="37154" y="7779"/>
                  </a:lnTo>
                  <a:lnTo>
                    <a:pt x="36719" y="6215"/>
                  </a:lnTo>
                  <a:lnTo>
                    <a:pt x="36241" y="4737"/>
                  </a:lnTo>
                  <a:lnTo>
                    <a:pt x="36067" y="4390"/>
                  </a:lnTo>
                  <a:lnTo>
                    <a:pt x="35893" y="3998"/>
                  </a:lnTo>
                  <a:lnTo>
                    <a:pt x="35676" y="3651"/>
                  </a:lnTo>
                  <a:lnTo>
                    <a:pt x="35415" y="3303"/>
                  </a:lnTo>
                  <a:lnTo>
                    <a:pt x="35155" y="2956"/>
                  </a:lnTo>
                  <a:lnTo>
                    <a:pt x="34807" y="2651"/>
                  </a:lnTo>
                  <a:lnTo>
                    <a:pt x="34460" y="2347"/>
                  </a:lnTo>
                  <a:lnTo>
                    <a:pt x="34112" y="2043"/>
                  </a:lnTo>
                  <a:lnTo>
                    <a:pt x="33721" y="1782"/>
                  </a:lnTo>
                  <a:lnTo>
                    <a:pt x="33286" y="1522"/>
                  </a:lnTo>
                  <a:lnTo>
                    <a:pt x="32417" y="1044"/>
                  </a:lnTo>
                  <a:lnTo>
                    <a:pt x="31461" y="653"/>
                  </a:lnTo>
                  <a:lnTo>
                    <a:pt x="30418" y="348"/>
                  </a:lnTo>
                  <a:lnTo>
                    <a:pt x="29897" y="218"/>
                  </a:lnTo>
                  <a:lnTo>
                    <a:pt x="29375" y="131"/>
                  </a:lnTo>
                  <a:lnTo>
                    <a:pt x="28854" y="88"/>
                  </a:lnTo>
                  <a:lnTo>
                    <a:pt x="28289" y="44"/>
                  </a:lnTo>
                  <a:lnTo>
                    <a:pt x="27768"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1"/>
            <p:cNvSpPr/>
            <p:nvPr/>
          </p:nvSpPr>
          <p:spPr>
            <a:xfrm>
              <a:off x="520550" y="2514200"/>
              <a:ext cx="1083125" cy="1338400"/>
            </a:xfrm>
            <a:custGeom>
              <a:rect b="b" l="l" r="r" t="t"/>
              <a:pathLst>
                <a:path extrusionOk="0" fill="none" h="53536" w="43325">
                  <a:moveTo>
                    <a:pt x="43237" y="53231"/>
                  </a:moveTo>
                  <a:lnTo>
                    <a:pt x="43237" y="53231"/>
                  </a:lnTo>
                  <a:lnTo>
                    <a:pt x="43020" y="53275"/>
                  </a:lnTo>
                  <a:lnTo>
                    <a:pt x="42629" y="53318"/>
                  </a:lnTo>
                  <a:lnTo>
                    <a:pt x="41195" y="53405"/>
                  </a:lnTo>
                  <a:lnTo>
                    <a:pt x="38979" y="53492"/>
                  </a:lnTo>
                  <a:lnTo>
                    <a:pt x="36198" y="53492"/>
                  </a:lnTo>
                  <a:lnTo>
                    <a:pt x="29289" y="53535"/>
                  </a:lnTo>
                  <a:lnTo>
                    <a:pt x="21423" y="53448"/>
                  </a:lnTo>
                  <a:lnTo>
                    <a:pt x="13602" y="53361"/>
                  </a:lnTo>
                  <a:lnTo>
                    <a:pt x="6780" y="53231"/>
                  </a:lnTo>
                  <a:lnTo>
                    <a:pt x="1913" y="53101"/>
                  </a:lnTo>
                  <a:lnTo>
                    <a:pt x="522" y="53057"/>
                  </a:lnTo>
                  <a:lnTo>
                    <a:pt x="1" y="52970"/>
                  </a:lnTo>
                  <a:lnTo>
                    <a:pt x="1" y="52970"/>
                  </a:lnTo>
                  <a:lnTo>
                    <a:pt x="1" y="52797"/>
                  </a:lnTo>
                  <a:lnTo>
                    <a:pt x="88" y="52362"/>
                  </a:lnTo>
                  <a:lnTo>
                    <a:pt x="392" y="50928"/>
                  </a:lnTo>
                  <a:lnTo>
                    <a:pt x="1044" y="48669"/>
                  </a:lnTo>
                  <a:lnTo>
                    <a:pt x="1869" y="45844"/>
                  </a:lnTo>
                  <a:lnTo>
                    <a:pt x="2956" y="42455"/>
                  </a:lnTo>
                  <a:lnTo>
                    <a:pt x="4216" y="38631"/>
                  </a:lnTo>
                  <a:lnTo>
                    <a:pt x="5650" y="34503"/>
                  </a:lnTo>
                  <a:lnTo>
                    <a:pt x="7258" y="30201"/>
                  </a:lnTo>
                  <a:lnTo>
                    <a:pt x="8952" y="25812"/>
                  </a:lnTo>
                  <a:lnTo>
                    <a:pt x="9821" y="23596"/>
                  </a:lnTo>
                  <a:lnTo>
                    <a:pt x="10734" y="21423"/>
                  </a:lnTo>
                  <a:lnTo>
                    <a:pt x="11690" y="19294"/>
                  </a:lnTo>
                  <a:lnTo>
                    <a:pt x="12602" y="17208"/>
                  </a:lnTo>
                  <a:lnTo>
                    <a:pt x="13558" y="15166"/>
                  </a:lnTo>
                  <a:lnTo>
                    <a:pt x="14514" y="13254"/>
                  </a:lnTo>
                  <a:lnTo>
                    <a:pt x="15470" y="11386"/>
                  </a:lnTo>
                  <a:lnTo>
                    <a:pt x="16426" y="9604"/>
                  </a:lnTo>
                  <a:lnTo>
                    <a:pt x="17382" y="7953"/>
                  </a:lnTo>
                  <a:lnTo>
                    <a:pt x="18338" y="6475"/>
                  </a:lnTo>
                  <a:lnTo>
                    <a:pt x="19294" y="5085"/>
                  </a:lnTo>
                  <a:lnTo>
                    <a:pt x="20207" y="3912"/>
                  </a:lnTo>
                  <a:lnTo>
                    <a:pt x="20685" y="3347"/>
                  </a:lnTo>
                  <a:lnTo>
                    <a:pt x="21119" y="2869"/>
                  </a:lnTo>
                  <a:lnTo>
                    <a:pt x="21597" y="2434"/>
                  </a:lnTo>
                  <a:lnTo>
                    <a:pt x="22032" y="2043"/>
                  </a:lnTo>
                  <a:lnTo>
                    <a:pt x="22032" y="2043"/>
                  </a:lnTo>
                  <a:lnTo>
                    <a:pt x="22510" y="1652"/>
                  </a:lnTo>
                  <a:lnTo>
                    <a:pt x="22988" y="1348"/>
                  </a:lnTo>
                  <a:lnTo>
                    <a:pt x="23466" y="1044"/>
                  </a:lnTo>
                  <a:lnTo>
                    <a:pt x="23987" y="826"/>
                  </a:lnTo>
                  <a:lnTo>
                    <a:pt x="24509" y="609"/>
                  </a:lnTo>
                  <a:lnTo>
                    <a:pt x="25030" y="435"/>
                  </a:lnTo>
                  <a:lnTo>
                    <a:pt x="25595" y="261"/>
                  </a:lnTo>
                  <a:lnTo>
                    <a:pt x="26116" y="175"/>
                  </a:lnTo>
                  <a:lnTo>
                    <a:pt x="26681" y="88"/>
                  </a:lnTo>
                  <a:lnTo>
                    <a:pt x="27203" y="44"/>
                  </a:lnTo>
                  <a:lnTo>
                    <a:pt x="27768" y="1"/>
                  </a:lnTo>
                  <a:lnTo>
                    <a:pt x="28289" y="44"/>
                  </a:lnTo>
                  <a:lnTo>
                    <a:pt x="28854" y="88"/>
                  </a:lnTo>
                  <a:lnTo>
                    <a:pt x="29375" y="131"/>
                  </a:lnTo>
                  <a:lnTo>
                    <a:pt x="29897" y="218"/>
                  </a:lnTo>
                  <a:lnTo>
                    <a:pt x="30418" y="348"/>
                  </a:lnTo>
                  <a:lnTo>
                    <a:pt x="31461" y="653"/>
                  </a:lnTo>
                  <a:lnTo>
                    <a:pt x="32417" y="1044"/>
                  </a:lnTo>
                  <a:lnTo>
                    <a:pt x="33286" y="1522"/>
                  </a:lnTo>
                  <a:lnTo>
                    <a:pt x="33721" y="1782"/>
                  </a:lnTo>
                  <a:lnTo>
                    <a:pt x="34112" y="2043"/>
                  </a:lnTo>
                  <a:lnTo>
                    <a:pt x="34460" y="2347"/>
                  </a:lnTo>
                  <a:lnTo>
                    <a:pt x="34807" y="2651"/>
                  </a:lnTo>
                  <a:lnTo>
                    <a:pt x="35155" y="2956"/>
                  </a:lnTo>
                  <a:lnTo>
                    <a:pt x="35415" y="3303"/>
                  </a:lnTo>
                  <a:lnTo>
                    <a:pt x="35676" y="3651"/>
                  </a:lnTo>
                  <a:lnTo>
                    <a:pt x="35893" y="3998"/>
                  </a:lnTo>
                  <a:lnTo>
                    <a:pt x="36067" y="4390"/>
                  </a:lnTo>
                  <a:lnTo>
                    <a:pt x="36241" y="4737"/>
                  </a:lnTo>
                  <a:lnTo>
                    <a:pt x="36241" y="4737"/>
                  </a:lnTo>
                  <a:lnTo>
                    <a:pt x="36719" y="6215"/>
                  </a:lnTo>
                  <a:lnTo>
                    <a:pt x="37154" y="7779"/>
                  </a:lnTo>
                  <a:lnTo>
                    <a:pt x="37632" y="9387"/>
                  </a:lnTo>
                  <a:lnTo>
                    <a:pt x="38066" y="11125"/>
                  </a:lnTo>
                  <a:lnTo>
                    <a:pt x="38457" y="12906"/>
                  </a:lnTo>
                  <a:lnTo>
                    <a:pt x="38848" y="14731"/>
                  </a:lnTo>
                  <a:lnTo>
                    <a:pt x="39587" y="18555"/>
                  </a:lnTo>
                  <a:lnTo>
                    <a:pt x="40282" y="22510"/>
                  </a:lnTo>
                  <a:lnTo>
                    <a:pt x="40891" y="26507"/>
                  </a:lnTo>
                  <a:lnTo>
                    <a:pt x="41412" y="30505"/>
                  </a:lnTo>
                  <a:lnTo>
                    <a:pt x="41890" y="34372"/>
                  </a:lnTo>
                  <a:lnTo>
                    <a:pt x="42325" y="38109"/>
                  </a:lnTo>
                  <a:lnTo>
                    <a:pt x="42629" y="41542"/>
                  </a:lnTo>
                  <a:lnTo>
                    <a:pt x="42933" y="44714"/>
                  </a:lnTo>
                  <a:lnTo>
                    <a:pt x="43107" y="47495"/>
                  </a:lnTo>
                  <a:lnTo>
                    <a:pt x="43237" y="49798"/>
                  </a:lnTo>
                  <a:lnTo>
                    <a:pt x="43324" y="51580"/>
                  </a:lnTo>
                  <a:lnTo>
                    <a:pt x="43281" y="52710"/>
                  </a:lnTo>
                  <a:lnTo>
                    <a:pt x="43281" y="53057"/>
                  </a:lnTo>
                  <a:lnTo>
                    <a:pt x="43237" y="5323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1"/>
            <p:cNvSpPr/>
            <p:nvPr/>
          </p:nvSpPr>
          <p:spPr>
            <a:xfrm>
              <a:off x="1389625" y="2579375"/>
              <a:ext cx="1125" cy="25"/>
            </a:xfrm>
            <a:custGeom>
              <a:rect b="b" l="l" r="r" t="t"/>
              <a:pathLst>
                <a:path extrusionOk="0" h="1" w="45">
                  <a:moveTo>
                    <a:pt x="1" y="1"/>
                  </a:moveTo>
                  <a:lnTo>
                    <a:pt x="1" y="1"/>
                  </a:lnTo>
                  <a:lnTo>
                    <a:pt x="44" y="1"/>
                  </a:lnTo>
                  <a:lnTo>
                    <a:pt x="44" y="1"/>
                  </a:lnTo>
                  <a:lnTo>
                    <a:pt x="44" y="1"/>
                  </a:lnTo>
                  <a:lnTo>
                    <a:pt x="1" y="1"/>
                  </a:lnTo>
                  <a:close/>
                </a:path>
              </a:pathLst>
            </a:custGeom>
            <a:solidFill>
              <a:srgbClr val="CD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1"/>
            <p:cNvSpPr/>
            <p:nvPr/>
          </p:nvSpPr>
          <p:spPr>
            <a:xfrm>
              <a:off x="1389625" y="2579375"/>
              <a:ext cx="1125" cy="25"/>
            </a:xfrm>
            <a:custGeom>
              <a:rect b="b" l="l" r="r" t="t"/>
              <a:pathLst>
                <a:path extrusionOk="0" fill="none" h="1" w="45">
                  <a:moveTo>
                    <a:pt x="1" y="1"/>
                  </a:moveTo>
                  <a:lnTo>
                    <a:pt x="1" y="1"/>
                  </a:lnTo>
                  <a:lnTo>
                    <a:pt x="44" y="1"/>
                  </a:lnTo>
                  <a:lnTo>
                    <a:pt x="44" y="1"/>
                  </a:lnTo>
                  <a:lnTo>
                    <a:pt x="44"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1"/>
            <p:cNvSpPr/>
            <p:nvPr/>
          </p:nvSpPr>
          <p:spPr>
            <a:xfrm>
              <a:off x="1427650" y="2636950"/>
              <a:ext cx="9800" cy="28275"/>
            </a:xfrm>
            <a:custGeom>
              <a:rect b="b" l="l" r="r" t="t"/>
              <a:pathLst>
                <a:path extrusionOk="0" h="1131" w="392">
                  <a:moveTo>
                    <a:pt x="1" y="1"/>
                  </a:moveTo>
                  <a:lnTo>
                    <a:pt x="1" y="1"/>
                  </a:lnTo>
                  <a:lnTo>
                    <a:pt x="1" y="1"/>
                  </a:lnTo>
                  <a:lnTo>
                    <a:pt x="392" y="1131"/>
                  </a:lnTo>
                  <a:lnTo>
                    <a:pt x="392" y="1131"/>
                  </a:lnTo>
                  <a:lnTo>
                    <a:pt x="392" y="1131"/>
                  </a:lnTo>
                  <a:lnTo>
                    <a:pt x="1" y="1"/>
                  </a:lnTo>
                  <a:close/>
                </a:path>
              </a:pathLst>
            </a:custGeom>
            <a:solidFill>
              <a:srgbClr val="711D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1"/>
            <p:cNvSpPr/>
            <p:nvPr/>
          </p:nvSpPr>
          <p:spPr>
            <a:xfrm>
              <a:off x="1427650" y="2636950"/>
              <a:ext cx="9800" cy="28275"/>
            </a:xfrm>
            <a:custGeom>
              <a:rect b="b" l="l" r="r" t="t"/>
              <a:pathLst>
                <a:path extrusionOk="0" fill="none" h="1131" w="392">
                  <a:moveTo>
                    <a:pt x="1" y="1"/>
                  </a:moveTo>
                  <a:lnTo>
                    <a:pt x="1" y="1"/>
                  </a:lnTo>
                  <a:lnTo>
                    <a:pt x="1" y="1"/>
                  </a:lnTo>
                  <a:lnTo>
                    <a:pt x="392" y="1131"/>
                  </a:lnTo>
                  <a:lnTo>
                    <a:pt x="392" y="1131"/>
                  </a:lnTo>
                  <a:lnTo>
                    <a:pt x="392" y="113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1"/>
            <p:cNvSpPr/>
            <p:nvPr/>
          </p:nvSpPr>
          <p:spPr>
            <a:xfrm>
              <a:off x="1453725" y="2722775"/>
              <a:ext cx="3275" cy="10900"/>
            </a:xfrm>
            <a:custGeom>
              <a:rect b="b" l="l" r="r" t="t"/>
              <a:pathLst>
                <a:path extrusionOk="0" h="436" w="131">
                  <a:moveTo>
                    <a:pt x="0" y="1"/>
                  </a:moveTo>
                  <a:lnTo>
                    <a:pt x="0" y="1"/>
                  </a:lnTo>
                  <a:lnTo>
                    <a:pt x="0" y="1"/>
                  </a:lnTo>
                  <a:lnTo>
                    <a:pt x="131" y="435"/>
                  </a:lnTo>
                  <a:lnTo>
                    <a:pt x="131" y="435"/>
                  </a:lnTo>
                  <a:lnTo>
                    <a:pt x="0" y="1"/>
                  </a:lnTo>
                  <a:close/>
                </a:path>
              </a:pathLst>
            </a:custGeom>
            <a:solidFill>
              <a:srgbClr val="711D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1"/>
            <p:cNvSpPr/>
            <p:nvPr/>
          </p:nvSpPr>
          <p:spPr>
            <a:xfrm>
              <a:off x="1453725" y="2722775"/>
              <a:ext cx="3275" cy="10900"/>
            </a:xfrm>
            <a:custGeom>
              <a:rect b="b" l="l" r="r" t="t"/>
              <a:pathLst>
                <a:path extrusionOk="0" fill="none" h="436" w="131">
                  <a:moveTo>
                    <a:pt x="0" y="1"/>
                  </a:moveTo>
                  <a:lnTo>
                    <a:pt x="0" y="1"/>
                  </a:lnTo>
                  <a:lnTo>
                    <a:pt x="0" y="1"/>
                  </a:lnTo>
                  <a:lnTo>
                    <a:pt x="131" y="435"/>
                  </a:lnTo>
                  <a:lnTo>
                    <a:pt x="131" y="43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1"/>
            <p:cNvSpPr/>
            <p:nvPr/>
          </p:nvSpPr>
          <p:spPr>
            <a:xfrm>
              <a:off x="932275" y="2722775"/>
              <a:ext cx="17425" cy="28275"/>
            </a:xfrm>
            <a:custGeom>
              <a:rect b="b" l="l" r="r" t="t"/>
              <a:pathLst>
                <a:path extrusionOk="0" h="1131" w="697">
                  <a:moveTo>
                    <a:pt x="696" y="1"/>
                  </a:moveTo>
                  <a:lnTo>
                    <a:pt x="1" y="1131"/>
                  </a:lnTo>
                  <a:lnTo>
                    <a:pt x="44" y="1131"/>
                  </a:lnTo>
                  <a:lnTo>
                    <a:pt x="696" y="1"/>
                  </a:lnTo>
                  <a:close/>
                </a:path>
              </a:pathLst>
            </a:custGeom>
            <a:solidFill>
              <a:srgbClr val="CD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1"/>
            <p:cNvSpPr/>
            <p:nvPr/>
          </p:nvSpPr>
          <p:spPr>
            <a:xfrm>
              <a:off x="886650" y="2808600"/>
              <a:ext cx="15250" cy="28275"/>
            </a:xfrm>
            <a:custGeom>
              <a:rect b="b" l="l" r="r" t="t"/>
              <a:pathLst>
                <a:path extrusionOk="0" fill="none" h="1131" w="610">
                  <a:moveTo>
                    <a:pt x="609" y="1"/>
                  </a:moveTo>
                  <a:lnTo>
                    <a:pt x="609" y="1"/>
                  </a:lnTo>
                  <a:lnTo>
                    <a:pt x="609" y="1"/>
                  </a:lnTo>
                  <a:lnTo>
                    <a:pt x="1" y="1130"/>
                  </a:lnTo>
                  <a:lnTo>
                    <a:pt x="1" y="1130"/>
                  </a:lnTo>
                  <a:lnTo>
                    <a:pt x="1" y="1130"/>
                  </a:lnTo>
                  <a:lnTo>
                    <a:pt x="60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1"/>
            <p:cNvSpPr/>
            <p:nvPr/>
          </p:nvSpPr>
          <p:spPr>
            <a:xfrm>
              <a:off x="932275" y="2722775"/>
              <a:ext cx="17425" cy="28275"/>
            </a:xfrm>
            <a:custGeom>
              <a:rect b="b" l="l" r="r" t="t"/>
              <a:pathLst>
                <a:path extrusionOk="0" fill="none" h="1131" w="697">
                  <a:moveTo>
                    <a:pt x="696" y="1"/>
                  </a:moveTo>
                  <a:lnTo>
                    <a:pt x="696" y="1"/>
                  </a:lnTo>
                  <a:lnTo>
                    <a:pt x="696" y="1"/>
                  </a:lnTo>
                  <a:lnTo>
                    <a:pt x="1" y="1131"/>
                  </a:lnTo>
                  <a:lnTo>
                    <a:pt x="44" y="1131"/>
                  </a:lnTo>
                  <a:lnTo>
                    <a:pt x="44" y="1131"/>
                  </a:lnTo>
                  <a:lnTo>
                    <a:pt x="69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1"/>
            <p:cNvSpPr/>
            <p:nvPr/>
          </p:nvSpPr>
          <p:spPr>
            <a:xfrm>
              <a:off x="1477625" y="2819475"/>
              <a:ext cx="4375" cy="17400"/>
            </a:xfrm>
            <a:custGeom>
              <a:rect b="b" l="l" r="r" t="t"/>
              <a:pathLst>
                <a:path extrusionOk="0" h="696" w="175">
                  <a:moveTo>
                    <a:pt x="0" y="0"/>
                  </a:moveTo>
                  <a:lnTo>
                    <a:pt x="0" y="0"/>
                  </a:lnTo>
                  <a:lnTo>
                    <a:pt x="174" y="695"/>
                  </a:lnTo>
                  <a:lnTo>
                    <a:pt x="174" y="695"/>
                  </a:lnTo>
                  <a:lnTo>
                    <a:pt x="174" y="695"/>
                  </a:lnTo>
                  <a:lnTo>
                    <a:pt x="0" y="0"/>
                  </a:lnTo>
                  <a:close/>
                </a:path>
              </a:pathLst>
            </a:custGeom>
            <a:solidFill>
              <a:srgbClr val="711D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1"/>
            <p:cNvSpPr/>
            <p:nvPr/>
          </p:nvSpPr>
          <p:spPr>
            <a:xfrm>
              <a:off x="1477625" y="2819475"/>
              <a:ext cx="4375" cy="17400"/>
            </a:xfrm>
            <a:custGeom>
              <a:rect b="b" l="l" r="r" t="t"/>
              <a:pathLst>
                <a:path extrusionOk="0" fill="none" h="696" w="175">
                  <a:moveTo>
                    <a:pt x="0" y="0"/>
                  </a:moveTo>
                  <a:lnTo>
                    <a:pt x="0" y="0"/>
                  </a:lnTo>
                  <a:lnTo>
                    <a:pt x="174" y="695"/>
                  </a:lnTo>
                  <a:lnTo>
                    <a:pt x="174" y="695"/>
                  </a:lnTo>
                  <a:lnTo>
                    <a:pt x="174" y="695"/>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1"/>
            <p:cNvSpPr/>
            <p:nvPr/>
          </p:nvSpPr>
          <p:spPr>
            <a:xfrm>
              <a:off x="807350" y="2895500"/>
              <a:ext cx="51075" cy="113025"/>
            </a:xfrm>
            <a:custGeom>
              <a:rect b="b" l="l" r="r" t="t"/>
              <a:pathLst>
                <a:path extrusionOk="0" h="4521" w="2043">
                  <a:moveTo>
                    <a:pt x="392" y="3651"/>
                  </a:moveTo>
                  <a:lnTo>
                    <a:pt x="392" y="3651"/>
                  </a:lnTo>
                  <a:lnTo>
                    <a:pt x="1" y="4520"/>
                  </a:lnTo>
                  <a:lnTo>
                    <a:pt x="1" y="4520"/>
                  </a:lnTo>
                  <a:lnTo>
                    <a:pt x="1" y="4520"/>
                  </a:lnTo>
                  <a:lnTo>
                    <a:pt x="392" y="3651"/>
                  </a:lnTo>
                  <a:close/>
                  <a:moveTo>
                    <a:pt x="2043" y="1"/>
                  </a:moveTo>
                  <a:lnTo>
                    <a:pt x="2043" y="1"/>
                  </a:lnTo>
                  <a:lnTo>
                    <a:pt x="1521" y="1087"/>
                  </a:lnTo>
                  <a:lnTo>
                    <a:pt x="1521" y="1087"/>
                  </a:lnTo>
                  <a:lnTo>
                    <a:pt x="1521" y="1087"/>
                  </a:lnTo>
                  <a:lnTo>
                    <a:pt x="2043" y="1"/>
                  </a:lnTo>
                  <a:close/>
                </a:path>
              </a:pathLst>
            </a:custGeom>
            <a:solidFill>
              <a:srgbClr val="CD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1"/>
            <p:cNvSpPr/>
            <p:nvPr/>
          </p:nvSpPr>
          <p:spPr>
            <a:xfrm>
              <a:off x="807350" y="2986750"/>
              <a:ext cx="9800" cy="21775"/>
            </a:xfrm>
            <a:custGeom>
              <a:rect b="b" l="l" r="r" t="t"/>
              <a:pathLst>
                <a:path extrusionOk="0" fill="none" h="871" w="392">
                  <a:moveTo>
                    <a:pt x="392" y="1"/>
                  </a:moveTo>
                  <a:lnTo>
                    <a:pt x="392" y="1"/>
                  </a:lnTo>
                  <a:lnTo>
                    <a:pt x="1" y="870"/>
                  </a:lnTo>
                  <a:lnTo>
                    <a:pt x="1" y="870"/>
                  </a:lnTo>
                  <a:lnTo>
                    <a:pt x="1" y="870"/>
                  </a:lnTo>
                  <a:lnTo>
                    <a:pt x="39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1"/>
            <p:cNvSpPr/>
            <p:nvPr/>
          </p:nvSpPr>
          <p:spPr>
            <a:xfrm>
              <a:off x="845375" y="2895500"/>
              <a:ext cx="13050" cy="27200"/>
            </a:xfrm>
            <a:custGeom>
              <a:rect b="b" l="l" r="r" t="t"/>
              <a:pathLst>
                <a:path extrusionOk="0" fill="none" h="1088" w="522">
                  <a:moveTo>
                    <a:pt x="522" y="1"/>
                  </a:moveTo>
                  <a:lnTo>
                    <a:pt x="522" y="1"/>
                  </a:lnTo>
                  <a:lnTo>
                    <a:pt x="0" y="1087"/>
                  </a:lnTo>
                  <a:lnTo>
                    <a:pt x="0" y="1087"/>
                  </a:lnTo>
                  <a:lnTo>
                    <a:pt x="0" y="1087"/>
                  </a:lnTo>
                  <a:lnTo>
                    <a:pt x="52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1"/>
            <p:cNvSpPr/>
            <p:nvPr/>
          </p:nvSpPr>
          <p:spPr>
            <a:xfrm>
              <a:off x="1514550" y="3000875"/>
              <a:ext cx="1125" cy="7650"/>
            </a:xfrm>
            <a:custGeom>
              <a:rect b="b" l="l" r="r" t="t"/>
              <a:pathLst>
                <a:path extrusionOk="0" h="306" w="45">
                  <a:moveTo>
                    <a:pt x="1" y="1"/>
                  </a:moveTo>
                  <a:lnTo>
                    <a:pt x="1" y="1"/>
                  </a:lnTo>
                  <a:lnTo>
                    <a:pt x="44" y="305"/>
                  </a:lnTo>
                  <a:lnTo>
                    <a:pt x="44" y="305"/>
                  </a:lnTo>
                  <a:lnTo>
                    <a:pt x="44" y="305"/>
                  </a:lnTo>
                  <a:lnTo>
                    <a:pt x="1" y="1"/>
                  </a:lnTo>
                  <a:close/>
                </a:path>
              </a:pathLst>
            </a:custGeom>
            <a:solidFill>
              <a:srgbClr val="5B17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1"/>
            <p:cNvSpPr/>
            <p:nvPr/>
          </p:nvSpPr>
          <p:spPr>
            <a:xfrm>
              <a:off x="1514550" y="3000875"/>
              <a:ext cx="1125" cy="7650"/>
            </a:xfrm>
            <a:custGeom>
              <a:rect b="b" l="l" r="r" t="t"/>
              <a:pathLst>
                <a:path extrusionOk="0" fill="none" h="306" w="45">
                  <a:moveTo>
                    <a:pt x="1" y="1"/>
                  </a:moveTo>
                  <a:lnTo>
                    <a:pt x="1" y="1"/>
                  </a:lnTo>
                  <a:lnTo>
                    <a:pt x="44" y="305"/>
                  </a:lnTo>
                  <a:lnTo>
                    <a:pt x="44" y="305"/>
                  </a:lnTo>
                  <a:lnTo>
                    <a:pt x="44" y="305"/>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1"/>
            <p:cNvSpPr/>
            <p:nvPr/>
          </p:nvSpPr>
          <p:spPr>
            <a:xfrm>
              <a:off x="772600" y="3066075"/>
              <a:ext cx="9800" cy="23925"/>
            </a:xfrm>
            <a:custGeom>
              <a:rect b="b" l="l" r="r" t="t"/>
              <a:pathLst>
                <a:path extrusionOk="0" h="957" w="392">
                  <a:moveTo>
                    <a:pt x="391" y="0"/>
                  </a:moveTo>
                  <a:lnTo>
                    <a:pt x="391" y="0"/>
                  </a:lnTo>
                  <a:lnTo>
                    <a:pt x="391" y="0"/>
                  </a:lnTo>
                  <a:lnTo>
                    <a:pt x="0" y="956"/>
                  </a:lnTo>
                  <a:lnTo>
                    <a:pt x="0" y="956"/>
                  </a:lnTo>
                  <a:lnTo>
                    <a:pt x="391" y="0"/>
                  </a:lnTo>
                  <a:close/>
                </a:path>
              </a:pathLst>
            </a:custGeom>
            <a:solidFill>
              <a:srgbClr val="CD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1"/>
            <p:cNvSpPr/>
            <p:nvPr/>
          </p:nvSpPr>
          <p:spPr>
            <a:xfrm>
              <a:off x="772600" y="3066075"/>
              <a:ext cx="9800" cy="23925"/>
            </a:xfrm>
            <a:custGeom>
              <a:rect b="b" l="l" r="r" t="t"/>
              <a:pathLst>
                <a:path extrusionOk="0" fill="none" h="957" w="392">
                  <a:moveTo>
                    <a:pt x="391" y="0"/>
                  </a:moveTo>
                  <a:lnTo>
                    <a:pt x="391" y="0"/>
                  </a:lnTo>
                  <a:lnTo>
                    <a:pt x="391" y="0"/>
                  </a:lnTo>
                  <a:lnTo>
                    <a:pt x="0" y="956"/>
                  </a:lnTo>
                  <a:lnTo>
                    <a:pt x="0" y="956"/>
                  </a:lnTo>
                  <a:lnTo>
                    <a:pt x="39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1"/>
            <p:cNvSpPr/>
            <p:nvPr/>
          </p:nvSpPr>
          <p:spPr>
            <a:xfrm>
              <a:off x="1528675" y="3082350"/>
              <a:ext cx="25" cy="3300"/>
            </a:xfrm>
            <a:custGeom>
              <a:rect b="b" l="l" r="r" t="t"/>
              <a:pathLst>
                <a:path extrusionOk="0" h="132" w="1">
                  <a:moveTo>
                    <a:pt x="1" y="1"/>
                  </a:moveTo>
                  <a:lnTo>
                    <a:pt x="1" y="1"/>
                  </a:lnTo>
                  <a:lnTo>
                    <a:pt x="1" y="131"/>
                  </a:lnTo>
                  <a:lnTo>
                    <a:pt x="1" y="131"/>
                  </a:lnTo>
                  <a:lnTo>
                    <a:pt x="1" y="1"/>
                  </a:lnTo>
                  <a:close/>
                </a:path>
              </a:pathLst>
            </a:custGeom>
            <a:solidFill>
              <a:srgbClr val="5B17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1"/>
            <p:cNvSpPr/>
            <p:nvPr/>
          </p:nvSpPr>
          <p:spPr>
            <a:xfrm>
              <a:off x="1528675" y="3082350"/>
              <a:ext cx="25" cy="3300"/>
            </a:xfrm>
            <a:custGeom>
              <a:rect b="b" l="l" r="r" t="t"/>
              <a:pathLst>
                <a:path extrusionOk="0" fill="none" h="132" w="1">
                  <a:moveTo>
                    <a:pt x="1" y="1"/>
                  </a:moveTo>
                  <a:lnTo>
                    <a:pt x="1" y="1"/>
                  </a:lnTo>
                  <a:lnTo>
                    <a:pt x="1" y="131"/>
                  </a:lnTo>
                  <a:lnTo>
                    <a:pt x="1" y="13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1"/>
            <p:cNvSpPr/>
            <p:nvPr/>
          </p:nvSpPr>
          <p:spPr>
            <a:xfrm>
              <a:off x="713925" y="3151875"/>
              <a:ext cx="33700" cy="86950"/>
            </a:xfrm>
            <a:custGeom>
              <a:rect b="b" l="l" r="r" t="t"/>
              <a:pathLst>
                <a:path extrusionOk="0" h="3478" w="1348">
                  <a:moveTo>
                    <a:pt x="1" y="3434"/>
                  </a:moveTo>
                  <a:lnTo>
                    <a:pt x="1" y="3434"/>
                  </a:lnTo>
                  <a:lnTo>
                    <a:pt x="1" y="3477"/>
                  </a:lnTo>
                  <a:lnTo>
                    <a:pt x="1" y="3477"/>
                  </a:lnTo>
                  <a:lnTo>
                    <a:pt x="1" y="3434"/>
                  </a:lnTo>
                  <a:close/>
                  <a:moveTo>
                    <a:pt x="1348" y="1"/>
                  </a:moveTo>
                  <a:lnTo>
                    <a:pt x="1348" y="1"/>
                  </a:lnTo>
                  <a:lnTo>
                    <a:pt x="1348" y="1"/>
                  </a:lnTo>
                  <a:lnTo>
                    <a:pt x="870" y="1131"/>
                  </a:lnTo>
                  <a:lnTo>
                    <a:pt x="870" y="1131"/>
                  </a:lnTo>
                  <a:lnTo>
                    <a:pt x="870" y="1131"/>
                  </a:lnTo>
                  <a:lnTo>
                    <a:pt x="1348" y="1"/>
                  </a:lnTo>
                  <a:close/>
                </a:path>
              </a:pathLst>
            </a:custGeom>
            <a:solidFill>
              <a:srgbClr val="CD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1"/>
            <p:cNvSpPr/>
            <p:nvPr/>
          </p:nvSpPr>
          <p:spPr>
            <a:xfrm>
              <a:off x="713925" y="3237700"/>
              <a:ext cx="25" cy="1125"/>
            </a:xfrm>
            <a:custGeom>
              <a:rect b="b" l="l" r="r" t="t"/>
              <a:pathLst>
                <a:path extrusionOk="0" fill="none" h="45" w="1">
                  <a:moveTo>
                    <a:pt x="1" y="1"/>
                  </a:moveTo>
                  <a:lnTo>
                    <a:pt x="1" y="1"/>
                  </a:lnTo>
                  <a:lnTo>
                    <a:pt x="1" y="44"/>
                  </a:lnTo>
                  <a:lnTo>
                    <a:pt x="1" y="44"/>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1"/>
            <p:cNvSpPr/>
            <p:nvPr/>
          </p:nvSpPr>
          <p:spPr>
            <a:xfrm>
              <a:off x="735650" y="3151875"/>
              <a:ext cx="11975" cy="28275"/>
            </a:xfrm>
            <a:custGeom>
              <a:rect b="b" l="l" r="r" t="t"/>
              <a:pathLst>
                <a:path extrusionOk="0" fill="none" h="1131" w="479">
                  <a:moveTo>
                    <a:pt x="479" y="1"/>
                  </a:moveTo>
                  <a:lnTo>
                    <a:pt x="479" y="1"/>
                  </a:lnTo>
                  <a:lnTo>
                    <a:pt x="479" y="1"/>
                  </a:lnTo>
                  <a:lnTo>
                    <a:pt x="1" y="1131"/>
                  </a:lnTo>
                  <a:lnTo>
                    <a:pt x="1" y="1131"/>
                  </a:lnTo>
                  <a:lnTo>
                    <a:pt x="1" y="1131"/>
                  </a:lnTo>
                  <a:lnTo>
                    <a:pt x="47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1"/>
            <p:cNvSpPr/>
            <p:nvPr/>
          </p:nvSpPr>
          <p:spPr>
            <a:xfrm>
              <a:off x="1551500" y="3243125"/>
              <a:ext cx="4375" cy="22850"/>
            </a:xfrm>
            <a:custGeom>
              <a:rect b="b" l="l" r="r" t="t"/>
              <a:pathLst>
                <a:path extrusionOk="0" h="914" w="175">
                  <a:moveTo>
                    <a:pt x="0" y="1"/>
                  </a:moveTo>
                  <a:lnTo>
                    <a:pt x="131" y="913"/>
                  </a:lnTo>
                  <a:lnTo>
                    <a:pt x="174" y="913"/>
                  </a:lnTo>
                  <a:lnTo>
                    <a:pt x="0" y="1"/>
                  </a:lnTo>
                  <a:close/>
                </a:path>
              </a:pathLst>
            </a:custGeom>
            <a:solidFill>
              <a:srgbClr val="5B17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1"/>
            <p:cNvSpPr/>
            <p:nvPr/>
          </p:nvSpPr>
          <p:spPr>
            <a:xfrm>
              <a:off x="1551500" y="3243125"/>
              <a:ext cx="4375" cy="22850"/>
            </a:xfrm>
            <a:custGeom>
              <a:rect b="b" l="l" r="r" t="t"/>
              <a:pathLst>
                <a:path extrusionOk="0" fill="none" h="914" w="175">
                  <a:moveTo>
                    <a:pt x="0" y="1"/>
                  </a:moveTo>
                  <a:lnTo>
                    <a:pt x="0" y="1"/>
                  </a:lnTo>
                  <a:lnTo>
                    <a:pt x="131" y="913"/>
                  </a:lnTo>
                  <a:lnTo>
                    <a:pt x="174" y="913"/>
                  </a:lnTo>
                  <a:lnTo>
                    <a:pt x="174" y="913"/>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1"/>
            <p:cNvSpPr/>
            <p:nvPr/>
          </p:nvSpPr>
          <p:spPr>
            <a:xfrm>
              <a:off x="671550" y="3323525"/>
              <a:ext cx="9825" cy="26100"/>
            </a:xfrm>
            <a:custGeom>
              <a:rect b="b" l="l" r="r" t="t"/>
              <a:pathLst>
                <a:path extrusionOk="0" h="1044" w="393">
                  <a:moveTo>
                    <a:pt x="392" y="1"/>
                  </a:moveTo>
                  <a:lnTo>
                    <a:pt x="392" y="1"/>
                  </a:lnTo>
                  <a:lnTo>
                    <a:pt x="392" y="1"/>
                  </a:lnTo>
                  <a:lnTo>
                    <a:pt x="1" y="1043"/>
                  </a:lnTo>
                  <a:lnTo>
                    <a:pt x="1" y="1043"/>
                  </a:lnTo>
                  <a:lnTo>
                    <a:pt x="392" y="1"/>
                  </a:lnTo>
                  <a:close/>
                </a:path>
              </a:pathLst>
            </a:custGeom>
            <a:solidFill>
              <a:srgbClr val="CD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1"/>
            <p:cNvSpPr/>
            <p:nvPr/>
          </p:nvSpPr>
          <p:spPr>
            <a:xfrm>
              <a:off x="671550" y="3323525"/>
              <a:ext cx="9825" cy="26100"/>
            </a:xfrm>
            <a:custGeom>
              <a:rect b="b" l="l" r="r" t="t"/>
              <a:pathLst>
                <a:path extrusionOk="0" fill="none" h="1044" w="393">
                  <a:moveTo>
                    <a:pt x="392" y="1"/>
                  </a:moveTo>
                  <a:lnTo>
                    <a:pt x="392" y="1"/>
                  </a:lnTo>
                  <a:lnTo>
                    <a:pt x="392" y="1"/>
                  </a:lnTo>
                  <a:lnTo>
                    <a:pt x="1" y="1043"/>
                  </a:lnTo>
                  <a:lnTo>
                    <a:pt x="1" y="1043"/>
                  </a:lnTo>
                  <a:lnTo>
                    <a:pt x="39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1"/>
            <p:cNvSpPr/>
            <p:nvPr/>
          </p:nvSpPr>
          <p:spPr>
            <a:xfrm>
              <a:off x="1562350" y="3324600"/>
              <a:ext cx="3300" cy="28275"/>
            </a:xfrm>
            <a:custGeom>
              <a:rect b="b" l="l" r="r" t="t"/>
              <a:pathLst>
                <a:path extrusionOk="0" h="1131" w="132">
                  <a:moveTo>
                    <a:pt x="1" y="1"/>
                  </a:moveTo>
                  <a:lnTo>
                    <a:pt x="1" y="1"/>
                  </a:lnTo>
                  <a:lnTo>
                    <a:pt x="131" y="1131"/>
                  </a:lnTo>
                  <a:lnTo>
                    <a:pt x="131" y="1131"/>
                  </a:lnTo>
                  <a:lnTo>
                    <a:pt x="131" y="1131"/>
                  </a:lnTo>
                  <a:lnTo>
                    <a:pt x="1" y="1"/>
                  </a:lnTo>
                  <a:lnTo>
                    <a:pt x="1" y="1"/>
                  </a:lnTo>
                  <a:close/>
                </a:path>
              </a:pathLst>
            </a:custGeom>
            <a:solidFill>
              <a:srgbClr val="8B50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1"/>
            <p:cNvSpPr/>
            <p:nvPr/>
          </p:nvSpPr>
          <p:spPr>
            <a:xfrm>
              <a:off x="1562350" y="3324600"/>
              <a:ext cx="3300" cy="28275"/>
            </a:xfrm>
            <a:custGeom>
              <a:rect b="b" l="l" r="r" t="t"/>
              <a:pathLst>
                <a:path extrusionOk="0" fill="none" h="1131" w="132">
                  <a:moveTo>
                    <a:pt x="1" y="1"/>
                  </a:moveTo>
                  <a:lnTo>
                    <a:pt x="1" y="1"/>
                  </a:lnTo>
                  <a:lnTo>
                    <a:pt x="131" y="1131"/>
                  </a:lnTo>
                  <a:lnTo>
                    <a:pt x="131" y="1131"/>
                  </a:lnTo>
                  <a:lnTo>
                    <a:pt x="131" y="113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1"/>
            <p:cNvSpPr/>
            <p:nvPr/>
          </p:nvSpPr>
          <p:spPr>
            <a:xfrm>
              <a:off x="1562350" y="3324600"/>
              <a:ext cx="25" cy="25"/>
            </a:xfrm>
            <a:custGeom>
              <a:rect b="b" l="l" r="r" t="t"/>
              <a:pathLst>
                <a:path extrusionOk="0" h="1" w="1">
                  <a:moveTo>
                    <a:pt x="1" y="1"/>
                  </a:moveTo>
                  <a:lnTo>
                    <a:pt x="1" y="1"/>
                  </a:lnTo>
                  <a:lnTo>
                    <a:pt x="1" y="1"/>
                  </a:lnTo>
                  <a:lnTo>
                    <a:pt x="1" y="1"/>
                  </a:lnTo>
                  <a:lnTo>
                    <a:pt x="1" y="1"/>
                  </a:lnTo>
                  <a:lnTo>
                    <a:pt x="1" y="1"/>
                  </a:lnTo>
                  <a:lnTo>
                    <a:pt x="1" y="1"/>
                  </a:lnTo>
                  <a:close/>
                </a:path>
              </a:pathLst>
            </a:custGeom>
            <a:solidFill>
              <a:srgbClr val="7041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1"/>
            <p:cNvSpPr/>
            <p:nvPr/>
          </p:nvSpPr>
          <p:spPr>
            <a:xfrm>
              <a:off x="1562350" y="3324600"/>
              <a:ext cx="25" cy="25"/>
            </a:xfrm>
            <a:custGeom>
              <a:rect b="b" l="l" r="r" t="t"/>
              <a:pathLst>
                <a:path extrusionOk="0" fill="none" h="1" w="1">
                  <a:moveTo>
                    <a:pt x="1" y="1"/>
                  </a:moveTo>
                  <a:lnTo>
                    <a:pt x="1" y="1"/>
                  </a:lnTo>
                  <a:lnTo>
                    <a:pt x="1" y="1"/>
                  </a:ln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1"/>
            <p:cNvSpPr/>
            <p:nvPr/>
          </p:nvSpPr>
          <p:spPr>
            <a:xfrm>
              <a:off x="1562350" y="3324600"/>
              <a:ext cx="25" cy="25"/>
            </a:xfrm>
            <a:custGeom>
              <a:rect b="b" l="l" r="r" t="t"/>
              <a:pathLst>
                <a:path extrusionOk="0" h="1" w="1">
                  <a:moveTo>
                    <a:pt x="1" y="1"/>
                  </a:moveTo>
                  <a:lnTo>
                    <a:pt x="1" y="1"/>
                  </a:lnTo>
                  <a:lnTo>
                    <a:pt x="1" y="1"/>
                  </a:lnTo>
                  <a:lnTo>
                    <a:pt x="1" y="1"/>
                  </a:lnTo>
                  <a:lnTo>
                    <a:pt x="1" y="1"/>
                  </a:lnTo>
                  <a:close/>
                </a:path>
              </a:pathLst>
            </a:custGeom>
            <a:solidFill>
              <a:srgbClr val="5934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1"/>
            <p:cNvSpPr/>
            <p:nvPr/>
          </p:nvSpPr>
          <p:spPr>
            <a:xfrm>
              <a:off x="1562350" y="3324600"/>
              <a:ext cx="25" cy="25"/>
            </a:xfrm>
            <a:custGeom>
              <a:rect b="b" l="l" r="r" t="t"/>
              <a:pathLst>
                <a:path extrusionOk="0" fill="none" h="1" w="1">
                  <a:moveTo>
                    <a:pt x="1" y="1"/>
                  </a:move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1"/>
            <p:cNvSpPr/>
            <p:nvPr/>
          </p:nvSpPr>
          <p:spPr>
            <a:xfrm>
              <a:off x="1562350" y="3323525"/>
              <a:ext cx="25" cy="1100"/>
            </a:xfrm>
            <a:custGeom>
              <a:rect b="b" l="l" r="r" t="t"/>
              <a:pathLst>
                <a:path extrusionOk="0" h="44" w="1">
                  <a:moveTo>
                    <a:pt x="1" y="1"/>
                  </a:moveTo>
                  <a:lnTo>
                    <a:pt x="1" y="1"/>
                  </a:lnTo>
                  <a:lnTo>
                    <a:pt x="1" y="44"/>
                  </a:lnTo>
                  <a:lnTo>
                    <a:pt x="1" y="44"/>
                  </a:lnTo>
                  <a:lnTo>
                    <a:pt x="1" y="44"/>
                  </a:lnTo>
                  <a:lnTo>
                    <a:pt x="1" y="1"/>
                  </a:lnTo>
                  <a:close/>
                </a:path>
              </a:pathLst>
            </a:custGeom>
            <a:solidFill>
              <a:srgbClr val="5B17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1"/>
            <p:cNvSpPr/>
            <p:nvPr/>
          </p:nvSpPr>
          <p:spPr>
            <a:xfrm>
              <a:off x="1562350" y="3323525"/>
              <a:ext cx="25" cy="1100"/>
            </a:xfrm>
            <a:custGeom>
              <a:rect b="b" l="l" r="r" t="t"/>
              <a:pathLst>
                <a:path extrusionOk="0" fill="none" h="44" w="1">
                  <a:moveTo>
                    <a:pt x="1" y="1"/>
                  </a:moveTo>
                  <a:lnTo>
                    <a:pt x="1" y="1"/>
                  </a:lnTo>
                  <a:lnTo>
                    <a:pt x="1" y="44"/>
                  </a:lnTo>
                  <a:lnTo>
                    <a:pt x="1" y="44"/>
                  </a:lnTo>
                  <a:lnTo>
                    <a:pt x="1" y="44"/>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1"/>
            <p:cNvSpPr/>
            <p:nvPr/>
          </p:nvSpPr>
          <p:spPr>
            <a:xfrm>
              <a:off x="1572125" y="3409350"/>
              <a:ext cx="2200" cy="16325"/>
            </a:xfrm>
            <a:custGeom>
              <a:rect b="b" l="l" r="r" t="t"/>
              <a:pathLst>
                <a:path extrusionOk="0" h="653" w="88">
                  <a:moveTo>
                    <a:pt x="1" y="0"/>
                  </a:moveTo>
                  <a:lnTo>
                    <a:pt x="1" y="0"/>
                  </a:lnTo>
                  <a:lnTo>
                    <a:pt x="1" y="0"/>
                  </a:lnTo>
                  <a:lnTo>
                    <a:pt x="88" y="652"/>
                  </a:lnTo>
                  <a:lnTo>
                    <a:pt x="88" y="652"/>
                  </a:lnTo>
                  <a:lnTo>
                    <a:pt x="1" y="0"/>
                  </a:lnTo>
                  <a:close/>
                </a:path>
              </a:pathLst>
            </a:custGeom>
            <a:solidFill>
              <a:srgbClr val="8B50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1"/>
            <p:cNvSpPr/>
            <p:nvPr/>
          </p:nvSpPr>
          <p:spPr>
            <a:xfrm>
              <a:off x="1572125" y="3409350"/>
              <a:ext cx="2200" cy="16325"/>
            </a:xfrm>
            <a:custGeom>
              <a:rect b="b" l="l" r="r" t="t"/>
              <a:pathLst>
                <a:path extrusionOk="0" fill="none" h="653" w="88">
                  <a:moveTo>
                    <a:pt x="1" y="0"/>
                  </a:moveTo>
                  <a:lnTo>
                    <a:pt x="1" y="0"/>
                  </a:lnTo>
                  <a:lnTo>
                    <a:pt x="1" y="0"/>
                  </a:lnTo>
                  <a:lnTo>
                    <a:pt x="88" y="652"/>
                  </a:lnTo>
                  <a:lnTo>
                    <a:pt x="88" y="652"/>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1"/>
            <p:cNvSpPr/>
            <p:nvPr/>
          </p:nvSpPr>
          <p:spPr>
            <a:xfrm>
              <a:off x="640050" y="3409350"/>
              <a:ext cx="10900" cy="28275"/>
            </a:xfrm>
            <a:custGeom>
              <a:rect b="b" l="l" r="r" t="t"/>
              <a:pathLst>
                <a:path extrusionOk="0" h="1131" w="436">
                  <a:moveTo>
                    <a:pt x="435" y="0"/>
                  </a:moveTo>
                  <a:lnTo>
                    <a:pt x="1" y="1130"/>
                  </a:lnTo>
                  <a:lnTo>
                    <a:pt x="44" y="1130"/>
                  </a:lnTo>
                  <a:lnTo>
                    <a:pt x="435" y="0"/>
                  </a:lnTo>
                  <a:close/>
                </a:path>
              </a:pathLst>
            </a:custGeom>
            <a:solidFill>
              <a:srgbClr val="CD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1"/>
            <p:cNvSpPr/>
            <p:nvPr/>
          </p:nvSpPr>
          <p:spPr>
            <a:xfrm>
              <a:off x="640050" y="3409350"/>
              <a:ext cx="10900" cy="28275"/>
            </a:xfrm>
            <a:custGeom>
              <a:rect b="b" l="l" r="r" t="t"/>
              <a:pathLst>
                <a:path extrusionOk="0" fill="none" h="1131" w="436">
                  <a:moveTo>
                    <a:pt x="435" y="0"/>
                  </a:moveTo>
                  <a:lnTo>
                    <a:pt x="435" y="0"/>
                  </a:lnTo>
                  <a:lnTo>
                    <a:pt x="435" y="0"/>
                  </a:lnTo>
                  <a:lnTo>
                    <a:pt x="1" y="1130"/>
                  </a:lnTo>
                  <a:lnTo>
                    <a:pt x="44" y="1130"/>
                  </a:lnTo>
                  <a:lnTo>
                    <a:pt x="44" y="1130"/>
                  </a:lnTo>
                  <a:lnTo>
                    <a:pt x="43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1"/>
            <p:cNvSpPr/>
            <p:nvPr/>
          </p:nvSpPr>
          <p:spPr>
            <a:xfrm>
              <a:off x="1580825" y="3495175"/>
              <a:ext cx="25" cy="1100"/>
            </a:xfrm>
            <a:custGeom>
              <a:rect b="b" l="l" r="r" t="t"/>
              <a:pathLst>
                <a:path extrusionOk="0" h="44" w="1">
                  <a:moveTo>
                    <a:pt x="0" y="0"/>
                  </a:moveTo>
                  <a:lnTo>
                    <a:pt x="0" y="0"/>
                  </a:lnTo>
                  <a:lnTo>
                    <a:pt x="0" y="0"/>
                  </a:lnTo>
                  <a:lnTo>
                    <a:pt x="0" y="44"/>
                  </a:lnTo>
                  <a:lnTo>
                    <a:pt x="0" y="44"/>
                  </a:lnTo>
                  <a:lnTo>
                    <a:pt x="0" y="0"/>
                  </a:lnTo>
                  <a:close/>
                </a:path>
              </a:pathLst>
            </a:custGeom>
            <a:solidFill>
              <a:srgbClr val="8B50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1"/>
            <p:cNvSpPr/>
            <p:nvPr/>
          </p:nvSpPr>
          <p:spPr>
            <a:xfrm>
              <a:off x="1580825" y="3495175"/>
              <a:ext cx="25" cy="1100"/>
            </a:xfrm>
            <a:custGeom>
              <a:rect b="b" l="l" r="r" t="t"/>
              <a:pathLst>
                <a:path extrusionOk="0" fill="none" h="44" w="1">
                  <a:moveTo>
                    <a:pt x="0" y="0"/>
                  </a:moveTo>
                  <a:lnTo>
                    <a:pt x="0" y="0"/>
                  </a:lnTo>
                  <a:lnTo>
                    <a:pt x="0" y="0"/>
                  </a:lnTo>
                  <a:lnTo>
                    <a:pt x="0" y="44"/>
                  </a:lnTo>
                  <a:lnTo>
                    <a:pt x="0" y="44"/>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1"/>
            <p:cNvSpPr/>
            <p:nvPr/>
          </p:nvSpPr>
          <p:spPr>
            <a:xfrm>
              <a:off x="611800" y="3503850"/>
              <a:ext cx="6550" cy="19575"/>
            </a:xfrm>
            <a:custGeom>
              <a:rect b="b" l="l" r="r" t="t"/>
              <a:pathLst>
                <a:path extrusionOk="0" h="783" w="262">
                  <a:moveTo>
                    <a:pt x="262" y="1"/>
                  </a:moveTo>
                  <a:lnTo>
                    <a:pt x="262" y="1"/>
                  </a:lnTo>
                  <a:lnTo>
                    <a:pt x="1" y="783"/>
                  </a:lnTo>
                  <a:lnTo>
                    <a:pt x="1" y="783"/>
                  </a:lnTo>
                  <a:lnTo>
                    <a:pt x="1" y="783"/>
                  </a:lnTo>
                  <a:lnTo>
                    <a:pt x="262" y="1"/>
                  </a:lnTo>
                  <a:close/>
                </a:path>
              </a:pathLst>
            </a:custGeom>
            <a:solidFill>
              <a:srgbClr val="CD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1"/>
            <p:cNvSpPr/>
            <p:nvPr/>
          </p:nvSpPr>
          <p:spPr>
            <a:xfrm>
              <a:off x="611800" y="3503850"/>
              <a:ext cx="6550" cy="19575"/>
            </a:xfrm>
            <a:custGeom>
              <a:rect b="b" l="l" r="r" t="t"/>
              <a:pathLst>
                <a:path extrusionOk="0" fill="none" h="783" w="262">
                  <a:moveTo>
                    <a:pt x="262" y="1"/>
                  </a:moveTo>
                  <a:lnTo>
                    <a:pt x="262" y="1"/>
                  </a:lnTo>
                  <a:lnTo>
                    <a:pt x="1" y="783"/>
                  </a:lnTo>
                  <a:lnTo>
                    <a:pt x="1" y="783"/>
                  </a:lnTo>
                  <a:lnTo>
                    <a:pt x="1" y="783"/>
                  </a:lnTo>
                  <a:lnTo>
                    <a:pt x="26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1"/>
            <p:cNvSpPr/>
            <p:nvPr/>
          </p:nvSpPr>
          <p:spPr>
            <a:xfrm>
              <a:off x="1583000" y="3515800"/>
              <a:ext cx="8725" cy="94550"/>
            </a:xfrm>
            <a:custGeom>
              <a:rect b="b" l="l" r="r" t="t"/>
              <a:pathLst>
                <a:path extrusionOk="0" h="3782" w="349">
                  <a:moveTo>
                    <a:pt x="261" y="2608"/>
                  </a:moveTo>
                  <a:lnTo>
                    <a:pt x="261" y="2608"/>
                  </a:lnTo>
                  <a:lnTo>
                    <a:pt x="261" y="2608"/>
                  </a:lnTo>
                  <a:lnTo>
                    <a:pt x="348" y="3781"/>
                  </a:lnTo>
                  <a:lnTo>
                    <a:pt x="348" y="3781"/>
                  </a:lnTo>
                  <a:lnTo>
                    <a:pt x="348" y="3781"/>
                  </a:lnTo>
                  <a:lnTo>
                    <a:pt x="261" y="2608"/>
                  </a:lnTo>
                  <a:close/>
                  <a:moveTo>
                    <a:pt x="0" y="1"/>
                  </a:moveTo>
                  <a:lnTo>
                    <a:pt x="0" y="1"/>
                  </a:lnTo>
                  <a:lnTo>
                    <a:pt x="44" y="305"/>
                  </a:lnTo>
                  <a:lnTo>
                    <a:pt x="44" y="305"/>
                  </a:lnTo>
                  <a:lnTo>
                    <a:pt x="44" y="305"/>
                  </a:lnTo>
                  <a:lnTo>
                    <a:pt x="0" y="1"/>
                  </a:lnTo>
                  <a:close/>
                </a:path>
              </a:pathLst>
            </a:custGeom>
            <a:solidFill>
              <a:srgbClr val="8B50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1"/>
            <p:cNvSpPr/>
            <p:nvPr/>
          </p:nvSpPr>
          <p:spPr>
            <a:xfrm>
              <a:off x="1589525" y="3580975"/>
              <a:ext cx="2200" cy="29375"/>
            </a:xfrm>
            <a:custGeom>
              <a:rect b="b" l="l" r="r" t="t"/>
              <a:pathLst>
                <a:path extrusionOk="0" fill="none" h="1175" w="88">
                  <a:moveTo>
                    <a:pt x="0" y="1"/>
                  </a:moveTo>
                  <a:lnTo>
                    <a:pt x="0" y="1"/>
                  </a:lnTo>
                  <a:lnTo>
                    <a:pt x="0" y="1"/>
                  </a:lnTo>
                  <a:lnTo>
                    <a:pt x="87" y="1174"/>
                  </a:lnTo>
                  <a:lnTo>
                    <a:pt x="87" y="1174"/>
                  </a:lnTo>
                  <a:lnTo>
                    <a:pt x="87" y="1174"/>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1"/>
            <p:cNvSpPr/>
            <p:nvPr/>
          </p:nvSpPr>
          <p:spPr>
            <a:xfrm>
              <a:off x="1583000" y="3515800"/>
              <a:ext cx="1100" cy="7625"/>
            </a:xfrm>
            <a:custGeom>
              <a:rect b="b" l="l" r="r" t="t"/>
              <a:pathLst>
                <a:path extrusionOk="0" fill="none" h="305" w="44">
                  <a:moveTo>
                    <a:pt x="0" y="1"/>
                  </a:moveTo>
                  <a:lnTo>
                    <a:pt x="0" y="1"/>
                  </a:lnTo>
                  <a:lnTo>
                    <a:pt x="44" y="305"/>
                  </a:lnTo>
                  <a:lnTo>
                    <a:pt x="44" y="305"/>
                  </a:lnTo>
                  <a:lnTo>
                    <a:pt x="44" y="30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1"/>
            <p:cNvSpPr/>
            <p:nvPr/>
          </p:nvSpPr>
          <p:spPr>
            <a:xfrm>
              <a:off x="589000" y="3580975"/>
              <a:ext cx="3275" cy="9825"/>
            </a:xfrm>
            <a:custGeom>
              <a:rect b="b" l="l" r="r" t="t"/>
              <a:pathLst>
                <a:path extrusionOk="0" h="393" w="131">
                  <a:moveTo>
                    <a:pt x="131" y="1"/>
                  </a:moveTo>
                  <a:lnTo>
                    <a:pt x="131" y="1"/>
                  </a:lnTo>
                  <a:lnTo>
                    <a:pt x="131" y="1"/>
                  </a:lnTo>
                  <a:lnTo>
                    <a:pt x="0" y="392"/>
                  </a:lnTo>
                  <a:lnTo>
                    <a:pt x="0" y="392"/>
                  </a:lnTo>
                  <a:lnTo>
                    <a:pt x="131" y="1"/>
                  </a:lnTo>
                  <a:close/>
                </a:path>
              </a:pathLst>
            </a:custGeom>
            <a:solidFill>
              <a:srgbClr val="CD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1"/>
            <p:cNvSpPr/>
            <p:nvPr/>
          </p:nvSpPr>
          <p:spPr>
            <a:xfrm>
              <a:off x="589000" y="3580975"/>
              <a:ext cx="3275" cy="9825"/>
            </a:xfrm>
            <a:custGeom>
              <a:rect b="b" l="l" r="r" t="t"/>
              <a:pathLst>
                <a:path extrusionOk="0" fill="none" h="393" w="131">
                  <a:moveTo>
                    <a:pt x="131" y="1"/>
                  </a:moveTo>
                  <a:lnTo>
                    <a:pt x="131" y="1"/>
                  </a:lnTo>
                  <a:lnTo>
                    <a:pt x="131" y="1"/>
                  </a:lnTo>
                  <a:lnTo>
                    <a:pt x="0" y="392"/>
                  </a:lnTo>
                  <a:lnTo>
                    <a:pt x="0" y="392"/>
                  </a:lnTo>
                  <a:lnTo>
                    <a:pt x="13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1"/>
            <p:cNvSpPr/>
            <p:nvPr/>
          </p:nvSpPr>
          <p:spPr>
            <a:xfrm>
              <a:off x="1601475" y="3752625"/>
              <a:ext cx="2200" cy="28275"/>
            </a:xfrm>
            <a:custGeom>
              <a:rect b="b" l="l" r="r" t="t"/>
              <a:pathLst>
                <a:path extrusionOk="0" h="1131" w="88">
                  <a:moveTo>
                    <a:pt x="0" y="1"/>
                  </a:moveTo>
                  <a:lnTo>
                    <a:pt x="44" y="1130"/>
                  </a:lnTo>
                  <a:lnTo>
                    <a:pt x="87" y="1130"/>
                  </a:lnTo>
                  <a:lnTo>
                    <a:pt x="0" y="1"/>
                  </a:lnTo>
                  <a:close/>
                </a:path>
              </a:pathLst>
            </a:custGeom>
            <a:solidFill>
              <a:srgbClr val="8B50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1"/>
            <p:cNvSpPr/>
            <p:nvPr/>
          </p:nvSpPr>
          <p:spPr>
            <a:xfrm>
              <a:off x="1601475" y="3752625"/>
              <a:ext cx="2200" cy="28275"/>
            </a:xfrm>
            <a:custGeom>
              <a:rect b="b" l="l" r="r" t="t"/>
              <a:pathLst>
                <a:path extrusionOk="0" fill="none" h="1131" w="88">
                  <a:moveTo>
                    <a:pt x="0" y="1"/>
                  </a:moveTo>
                  <a:lnTo>
                    <a:pt x="0" y="1"/>
                  </a:lnTo>
                  <a:lnTo>
                    <a:pt x="0" y="1"/>
                  </a:lnTo>
                  <a:lnTo>
                    <a:pt x="44" y="1130"/>
                  </a:lnTo>
                  <a:lnTo>
                    <a:pt x="87" y="1130"/>
                  </a:lnTo>
                  <a:lnTo>
                    <a:pt x="87" y="1130"/>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1"/>
            <p:cNvSpPr/>
            <p:nvPr/>
          </p:nvSpPr>
          <p:spPr>
            <a:xfrm>
              <a:off x="1596025" y="3666800"/>
              <a:ext cx="2200" cy="29375"/>
            </a:xfrm>
            <a:custGeom>
              <a:rect b="b" l="l" r="r" t="t"/>
              <a:pathLst>
                <a:path extrusionOk="0" fill="none" h="1175" w="88">
                  <a:moveTo>
                    <a:pt x="1" y="1"/>
                  </a:moveTo>
                  <a:lnTo>
                    <a:pt x="1" y="1"/>
                  </a:lnTo>
                  <a:lnTo>
                    <a:pt x="1" y="1"/>
                  </a:lnTo>
                  <a:lnTo>
                    <a:pt x="88" y="1174"/>
                  </a:lnTo>
                  <a:lnTo>
                    <a:pt x="88" y="1174"/>
                  </a:lnTo>
                  <a:lnTo>
                    <a:pt x="88" y="1174"/>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1"/>
            <p:cNvSpPr/>
            <p:nvPr/>
          </p:nvSpPr>
          <p:spPr>
            <a:xfrm>
              <a:off x="532500" y="3752625"/>
              <a:ext cx="7650" cy="28275"/>
            </a:xfrm>
            <a:custGeom>
              <a:rect b="b" l="l" r="r" t="t"/>
              <a:pathLst>
                <a:path extrusionOk="0" h="1131" w="306">
                  <a:moveTo>
                    <a:pt x="305" y="1"/>
                  </a:moveTo>
                  <a:lnTo>
                    <a:pt x="305" y="1"/>
                  </a:lnTo>
                  <a:lnTo>
                    <a:pt x="305" y="1"/>
                  </a:lnTo>
                  <a:lnTo>
                    <a:pt x="1" y="1130"/>
                  </a:lnTo>
                  <a:lnTo>
                    <a:pt x="1" y="1130"/>
                  </a:lnTo>
                  <a:lnTo>
                    <a:pt x="1" y="1130"/>
                  </a:lnTo>
                  <a:lnTo>
                    <a:pt x="305" y="1"/>
                  </a:lnTo>
                  <a:close/>
                </a:path>
              </a:pathLst>
            </a:custGeom>
            <a:solidFill>
              <a:srgbClr val="CD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1"/>
            <p:cNvSpPr/>
            <p:nvPr/>
          </p:nvSpPr>
          <p:spPr>
            <a:xfrm>
              <a:off x="532500" y="3752625"/>
              <a:ext cx="7650" cy="28275"/>
            </a:xfrm>
            <a:custGeom>
              <a:rect b="b" l="l" r="r" t="t"/>
              <a:pathLst>
                <a:path extrusionOk="0" fill="none" h="1131" w="306">
                  <a:moveTo>
                    <a:pt x="305" y="1"/>
                  </a:moveTo>
                  <a:lnTo>
                    <a:pt x="305" y="1"/>
                  </a:lnTo>
                  <a:lnTo>
                    <a:pt x="305" y="1"/>
                  </a:lnTo>
                  <a:lnTo>
                    <a:pt x="1" y="1130"/>
                  </a:lnTo>
                  <a:lnTo>
                    <a:pt x="1" y="1130"/>
                  </a:lnTo>
                  <a:lnTo>
                    <a:pt x="1" y="1130"/>
                  </a:lnTo>
                  <a:lnTo>
                    <a:pt x="30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1"/>
            <p:cNvSpPr/>
            <p:nvPr/>
          </p:nvSpPr>
          <p:spPr>
            <a:xfrm>
              <a:off x="1602550" y="3838450"/>
              <a:ext cx="1125" cy="3275"/>
            </a:xfrm>
            <a:custGeom>
              <a:rect b="b" l="l" r="r" t="t"/>
              <a:pathLst>
                <a:path extrusionOk="0" h="131" w="45">
                  <a:moveTo>
                    <a:pt x="1" y="0"/>
                  </a:moveTo>
                  <a:lnTo>
                    <a:pt x="1" y="131"/>
                  </a:lnTo>
                  <a:lnTo>
                    <a:pt x="44" y="0"/>
                  </a:lnTo>
                  <a:close/>
                </a:path>
              </a:pathLst>
            </a:custGeom>
            <a:solidFill>
              <a:srgbClr val="8B50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1"/>
            <p:cNvSpPr/>
            <p:nvPr/>
          </p:nvSpPr>
          <p:spPr>
            <a:xfrm>
              <a:off x="1602550" y="3838450"/>
              <a:ext cx="1125" cy="3275"/>
            </a:xfrm>
            <a:custGeom>
              <a:rect b="b" l="l" r="r" t="t"/>
              <a:pathLst>
                <a:path extrusionOk="0" fill="none" h="131" w="45">
                  <a:moveTo>
                    <a:pt x="44" y="0"/>
                  </a:moveTo>
                  <a:lnTo>
                    <a:pt x="1" y="0"/>
                  </a:lnTo>
                  <a:lnTo>
                    <a:pt x="1" y="0"/>
                  </a:lnTo>
                  <a:lnTo>
                    <a:pt x="1" y="131"/>
                  </a:lnTo>
                  <a:lnTo>
                    <a:pt x="1" y="131"/>
                  </a:lnTo>
                  <a:lnTo>
                    <a:pt x="44"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1"/>
            <p:cNvSpPr/>
            <p:nvPr/>
          </p:nvSpPr>
          <p:spPr>
            <a:xfrm>
              <a:off x="520550" y="3838450"/>
              <a:ext cx="25" cy="25"/>
            </a:xfrm>
            <a:custGeom>
              <a:rect b="b" l="l" r="r" t="t"/>
              <a:pathLst>
                <a:path extrusionOk="0" h="1" w="1">
                  <a:moveTo>
                    <a:pt x="1" y="0"/>
                  </a:moveTo>
                  <a:lnTo>
                    <a:pt x="1" y="0"/>
                  </a:lnTo>
                  <a:lnTo>
                    <a:pt x="1" y="0"/>
                  </a:lnTo>
                  <a:lnTo>
                    <a:pt x="1" y="0"/>
                  </a:lnTo>
                  <a:lnTo>
                    <a:pt x="1" y="0"/>
                  </a:lnTo>
                  <a:lnTo>
                    <a:pt x="1" y="0"/>
                  </a:lnTo>
                  <a:close/>
                </a:path>
              </a:pathLst>
            </a:custGeom>
            <a:solidFill>
              <a:srgbClr val="CD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1"/>
            <p:cNvSpPr/>
            <p:nvPr/>
          </p:nvSpPr>
          <p:spPr>
            <a:xfrm>
              <a:off x="520550" y="3838450"/>
              <a:ext cx="25" cy="25"/>
            </a:xfrm>
            <a:custGeom>
              <a:rect b="b" l="l" r="r" t="t"/>
              <a:pathLst>
                <a:path extrusionOk="0" fill="none" h="1" w="1">
                  <a:moveTo>
                    <a:pt x="1" y="0"/>
                  </a:moveTo>
                  <a:lnTo>
                    <a:pt x="1" y="0"/>
                  </a:ln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1"/>
            <p:cNvSpPr/>
            <p:nvPr/>
          </p:nvSpPr>
          <p:spPr>
            <a:xfrm>
              <a:off x="520550" y="2562000"/>
              <a:ext cx="1082025" cy="1289500"/>
            </a:xfrm>
            <a:custGeom>
              <a:rect b="b" l="l" r="r" t="t"/>
              <a:pathLst>
                <a:path extrusionOk="0" h="51580" w="43281">
                  <a:moveTo>
                    <a:pt x="25160" y="1"/>
                  </a:moveTo>
                  <a:lnTo>
                    <a:pt x="25465" y="696"/>
                  </a:lnTo>
                  <a:lnTo>
                    <a:pt x="25682" y="696"/>
                  </a:lnTo>
                  <a:lnTo>
                    <a:pt x="25160" y="1"/>
                  </a:lnTo>
                  <a:close/>
                  <a:moveTo>
                    <a:pt x="34720" y="652"/>
                  </a:moveTo>
                  <a:lnTo>
                    <a:pt x="34720" y="696"/>
                  </a:lnTo>
                  <a:lnTo>
                    <a:pt x="34764" y="696"/>
                  </a:lnTo>
                  <a:lnTo>
                    <a:pt x="34720" y="652"/>
                  </a:lnTo>
                  <a:close/>
                  <a:moveTo>
                    <a:pt x="26160" y="2999"/>
                  </a:moveTo>
                  <a:lnTo>
                    <a:pt x="26290" y="3564"/>
                  </a:lnTo>
                  <a:lnTo>
                    <a:pt x="26377" y="4129"/>
                  </a:lnTo>
                  <a:lnTo>
                    <a:pt x="29549" y="4129"/>
                  </a:lnTo>
                  <a:lnTo>
                    <a:pt x="28767" y="3607"/>
                  </a:lnTo>
                  <a:lnTo>
                    <a:pt x="27941" y="2999"/>
                  </a:lnTo>
                  <a:close/>
                  <a:moveTo>
                    <a:pt x="34460" y="2999"/>
                  </a:moveTo>
                  <a:lnTo>
                    <a:pt x="34242" y="3607"/>
                  </a:lnTo>
                  <a:lnTo>
                    <a:pt x="34112" y="3868"/>
                  </a:lnTo>
                  <a:lnTo>
                    <a:pt x="33982" y="4129"/>
                  </a:lnTo>
                  <a:lnTo>
                    <a:pt x="36676" y="4129"/>
                  </a:lnTo>
                  <a:lnTo>
                    <a:pt x="36285" y="2999"/>
                  </a:lnTo>
                  <a:close/>
                  <a:moveTo>
                    <a:pt x="17165" y="6432"/>
                  </a:moveTo>
                  <a:lnTo>
                    <a:pt x="16513" y="7562"/>
                  </a:lnTo>
                  <a:lnTo>
                    <a:pt x="20945" y="7562"/>
                  </a:lnTo>
                  <a:lnTo>
                    <a:pt x="20076" y="7214"/>
                  </a:lnTo>
                  <a:lnTo>
                    <a:pt x="19338" y="6823"/>
                  </a:lnTo>
                  <a:lnTo>
                    <a:pt x="18642" y="6432"/>
                  </a:lnTo>
                  <a:close/>
                  <a:moveTo>
                    <a:pt x="26203" y="6432"/>
                  </a:moveTo>
                  <a:lnTo>
                    <a:pt x="26116" y="6606"/>
                  </a:lnTo>
                  <a:lnTo>
                    <a:pt x="26030" y="6779"/>
                  </a:lnTo>
                  <a:lnTo>
                    <a:pt x="25769" y="7214"/>
                  </a:lnTo>
                  <a:lnTo>
                    <a:pt x="25595" y="7431"/>
                  </a:lnTo>
                  <a:lnTo>
                    <a:pt x="25421" y="7562"/>
                  </a:lnTo>
                  <a:lnTo>
                    <a:pt x="37632" y="7562"/>
                  </a:lnTo>
                  <a:lnTo>
                    <a:pt x="37458" y="6866"/>
                  </a:lnTo>
                  <a:lnTo>
                    <a:pt x="37327" y="6432"/>
                  </a:lnTo>
                  <a:close/>
                  <a:moveTo>
                    <a:pt x="15253" y="9865"/>
                  </a:moveTo>
                  <a:lnTo>
                    <a:pt x="14645" y="10994"/>
                  </a:lnTo>
                  <a:lnTo>
                    <a:pt x="38457" y="10994"/>
                  </a:lnTo>
                  <a:lnTo>
                    <a:pt x="38283" y="10299"/>
                  </a:lnTo>
                  <a:lnTo>
                    <a:pt x="38197" y="9865"/>
                  </a:lnTo>
                  <a:close/>
                  <a:moveTo>
                    <a:pt x="13558" y="13297"/>
                  </a:moveTo>
                  <a:lnTo>
                    <a:pt x="13515" y="13341"/>
                  </a:lnTo>
                  <a:lnTo>
                    <a:pt x="12993" y="14427"/>
                  </a:lnTo>
                  <a:lnTo>
                    <a:pt x="39196" y="14427"/>
                  </a:lnTo>
                  <a:lnTo>
                    <a:pt x="38935" y="13297"/>
                  </a:lnTo>
                  <a:close/>
                  <a:moveTo>
                    <a:pt x="11951" y="16730"/>
                  </a:moveTo>
                  <a:lnTo>
                    <a:pt x="11864" y="16991"/>
                  </a:lnTo>
                  <a:lnTo>
                    <a:pt x="11473" y="17860"/>
                  </a:lnTo>
                  <a:lnTo>
                    <a:pt x="39804" y="17860"/>
                  </a:lnTo>
                  <a:lnTo>
                    <a:pt x="39761" y="17556"/>
                  </a:lnTo>
                  <a:lnTo>
                    <a:pt x="39630" y="16730"/>
                  </a:lnTo>
                  <a:close/>
                  <a:moveTo>
                    <a:pt x="10473" y="20163"/>
                  </a:moveTo>
                  <a:lnTo>
                    <a:pt x="10082" y="21119"/>
                  </a:lnTo>
                  <a:lnTo>
                    <a:pt x="9995" y="21293"/>
                  </a:lnTo>
                  <a:lnTo>
                    <a:pt x="40369" y="21293"/>
                  </a:lnTo>
                  <a:lnTo>
                    <a:pt x="40326" y="20945"/>
                  </a:lnTo>
                  <a:lnTo>
                    <a:pt x="40326" y="20815"/>
                  </a:lnTo>
                  <a:lnTo>
                    <a:pt x="40195" y="20163"/>
                  </a:lnTo>
                  <a:close/>
                  <a:moveTo>
                    <a:pt x="9083" y="23596"/>
                  </a:moveTo>
                  <a:lnTo>
                    <a:pt x="8605" y="24726"/>
                  </a:lnTo>
                  <a:lnTo>
                    <a:pt x="40891" y="24726"/>
                  </a:lnTo>
                  <a:lnTo>
                    <a:pt x="40760" y="23596"/>
                  </a:lnTo>
                  <a:close/>
                  <a:moveTo>
                    <a:pt x="7736" y="27029"/>
                  </a:moveTo>
                  <a:lnTo>
                    <a:pt x="7736" y="27072"/>
                  </a:lnTo>
                  <a:lnTo>
                    <a:pt x="7301" y="28158"/>
                  </a:lnTo>
                  <a:lnTo>
                    <a:pt x="41369" y="28158"/>
                  </a:lnTo>
                  <a:lnTo>
                    <a:pt x="41238" y="27246"/>
                  </a:lnTo>
                  <a:lnTo>
                    <a:pt x="41238" y="27029"/>
                  </a:lnTo>
                  <a:close/>
                  <a:moveTo>
                    <a:pt x="6432" y="30462"/>
                  </a:moveTo>
                  <a:lnTo>
                    <a:pt x="6041" y="31504"/>
                  </a:lnTo>
                  <a:lnTo>
                    <a:pt x="6041" y="31635"/>
                  </a:lnTo>
                  <a:lnTo>
                    <a:pt x="41803" y="31635"/>
                  </a:lnTo>
                  <a:lnTo>
                    <a:pt x="41673" y="30505"/>
                  </a:lnTo>
                  <a:lnTo>
                    <a:pt x="41673" y="30462"/>
                  </a:lnTo>
                  <a:close/>
                  <a:moveTo>
                    <a:pt x="5215" y="33894"/>
                  </a:moveTo>
                  <a:lnTo>
                    <a:pt x="4824" y="35024"/>
                  </a:lnTo>
                  <a:lnTo>
                    <a:pt x="42194" y="35024"/>
                  </a:lnTo>
                  <a:lnTo>
                    <a:pt x="42151" y="34546"/>
                  </a:lnTo>
                  <a:lnTo>
                    <a:pt x="42064" y="33894"/>
                  </a:lnTo>
                  <a:close/>
                  <a:moveTo>
                    <a:pt x="4042" y="37327"/>
                  </a:moveTo>
                  <a:lnTo>
                    <a:pt x="3912" y="37675"/>
                  </a:lnTo>
                  <a:lnTo>
                    <a:pt x="3651" y="38457"/>
                  </a:lnTo>
                  <a:lnTo>
                    <a:pt x="42542" y="38457"/>
                  </a:lnTo>
                  <a:lnTo>
                    <a:pt x="42498" y="38153"/>
                  </a:lnTo>
                  <a:lnTo>
                    <a:pt x="42411" y="37371"/>
                  </a:lnTo>
                  <a:lnTo>
                    <a:pt x="42411" y="37327"/>
                  </a:lnTo>
                  <a:close/>
                  <a:moveTo>
                    <a:pt x="2869" y="40760"/>
                  </a:moveTo>
                  <a:lnTo>
                    <a:pt x="2738" y="41151"/>
                  </a:lnTo>
                  <a:lnTo>
                    <a:pt x="2521" y="41933"/>
                  </a:lnTo>
                  <a:lnTo>
                    <a:pt x="42846" y="41933"/>
                  </a:lnTo>
                  <a:lnTo>
                    <a:pt x="42759" y="40760"/>
                  </a:lnTo>
                  <a:close/>
                  <a:moveTo>
                    <a:pt x="1782" y="44193"/>
                  </a:moveTo>
                  <a:lnTo>
                    <a:pt x="1435" y="45366"/>
                  </a:lnTo>
                  <a:lnTo>
                    <a:pt x="43107" y="45366"/>
                  </a:lnTo>
                  <a:lnTo>
                    <a:pt x="43020" y="44193"/>
                  </a:lnTo>
                  <a:close/>
                  <a:moveTo>
                    <a:pt x="783" y="47626"/>
                  </a:moveTo>
                  <a:lnTo>
                    <a:pt x="479" y="48755"/>
                  </a:lnTo>
                  <a:lnTo>
                    <a:pt x="43281" y="48755"/>
                  </a:lnTo>
                  <a:lnTo>
                    <a:pt x="43237" y="47626"/>
                  </a:lnTo>
                  <a:close/>
                  <a:moveTo>
                    <a:pt x="1" y="51058"/>
                  </a:moveTo>
                  <a:lnTo>
                    <a:pt x="262" y="51102"/>
                  </a:lnTo>
                  <a:lnTo>
                    <a:pt x="957" y="51145"/>
                  </a:lnTo>
                  <a:lnTo>
                    <a:pt x="3347" y="51232"/>
                  </a:lnTo>
                  <a:lnTo>
                    <a:pt x="11342" y="51406"/>
                  </a:lnTo>
                  <a:lnTo>
                    <a:pt x="21684" y="51536"/>
                  </a:lnTo>
                  <a:lnTo>
                    <a:pt x="26986" y="51580"/>
                  </a:lnTo>
                  <a:lnTo>
                    <a:pt x="36371" y="51580"/>
                  </a:lnTo>
                  <a:lnTo>
                    <a:pt x="39848" y="51536"/>
                  </a:lnTo>
                  <a:lnTo>
                    <a:pt x="42238" y="51406"/>
                  </a:lnTo>
                  <a:lnTo>
                    <a:pt x="42933" y="51363"/>
                  </a:lnTo>
                  <a:lnTo>
                    <a:pt x="43107" y="51319"/>
                  </a:lnTo>
                  <a:lnTo>
                    <a:pt x="43194" y="51276"/>
                  </a:lnTo>
                  <a:lnTo>
                    <a:pt x="43281" y="51189"/>
                  </a:lnTo>
                  <a:lnTo>
                    <a:pt x="43281" y="51058"/>
                  </a:lnTo>
                  <a:close/>
                </a:path>
              </a:pathLst>
            </a:custGeom>
            <a:solidFill>
              <a:srgbClr val="8D2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1"/>
            <p:cNvSpPr/>
            <p:nvPr/>
          </p:nvSpPr>
          <p:spPr>
            <a:xfrm>
              <a:off x="520550" y="3838450"/>
              <a:ext cx="1082025" cy="13050"/>
            </a:xfrm>
            <a:custGeom>
              <a:rect b="b" l="l" r="r" t="t"/>
              <a:pathLst>
                <a:path extrusionOk="0" fill="none" h="522" w="43281">
                  <a:moveTo>
                    <a:pt x="43281" y="0"/>
                  </a:moveTo>
                  <a:lnTo>
                    <a:pt x="1" y="0"/>
                  </a:lnTo>
                  <a:lnTo>
                    <a:pt x="1" y="0"/>
                  </a:lnTo>
                  <a:lnTo>
                    <a:pt x="1" y="0"/>
                  </a:lnTo>
                  <a:lnTo>
                    <a:pt x="1" y="0"/>
                  </a:lnTo>
                  <a:lnTo>
                    <a:pt x="262" y="44"/>
                  </a:lnTo>
                  <a:lnTo>
                    <a:pt x="957" y="87"/>
                  </a:lnTo>
                  <a:lnTo>
                    <a:pt x="3347" y="174"/>
                  </a:lnTo>
                  <a:lnTo>
                    <a:pt x="11342" y="348"/>
                  </a:lnTo>
                  <a:lnTo>
                    <a:pt x="21684" y="478"/>
                  </a:lnTo>
                  <a:lnTo>
                    <a:pt x="26986" y="522"/>
                  </a:lnTo>
                  <a:lnTo>
                    <a:pt x="31983" y="522"/>
                  </a:lnTo>
                  <a:lnTo>
                    <a:pt x="31983" y="522"/>
                  </a:lnTo>
                  <a:lnTo>
                    <a:pt x="36371" y="522"/>
                  </a:lnTo>
                  <a:lnTo>
                    <a:pt x="39848" y="478"/>
                  </a:lnTo>
                  <a:lnTo>
                    <a:pt x="42238" y="348"/>
                  </a:lnTo>
                  <a:lnTo>
                    <a:pt x="42933" y="305"/>
                  </a:lnTo>
                  <a:lnTo>
                    <a:pt x="43107" y="261"/>
                  </a:lnTo>
                  <a:lnTo>
                    <a:pt x="43194" y="218"/>
                  </a:lnTo>
                  <a:lnTo>
                    <a:pt x="43194" y="218"/>
                  </a:lnTo>
                  <a:lnTo>
                    <a:pt x="43281" y="131"/>
                  </a:lnTo>
                  <a:lnTo>
                    <a:pt x="43281" y="131"/>
                  </a:lnTo>
                  <a:lnTo>
                    <a:pt x="4328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1"/>
            <p:cNvSpPr/>
            <p:nvPr/>
          </p:nvSpPr>
          <p:spPr>
            <a:xfrm>
              <a:off x="532500" y="3752625"/>
              <a:ext cx="1070075" cy="28275"/>
            </a:xfrm>
            <a:custGeom>
              <a:rect b="b" l="l" r="r" t="t"/>
              <a:pathLst>
                <a:path extrusionOk="0" fill="none" h="1131" w="42803">
                  <a:moveTo>
                    <a:pt x="42759" y="1"/>
                  </a:moveTo>
                  <a:lnTo>
                    <a:pt x="42759" y="1"/>
                  </a:lnTo>
                  <a:lnTo>
                    <a:pt x="305" y="1"/>
                  </a:lnTo>
                  <a:lnTo>
                    <a:pt x="305" y="1"/>
                  </a:lnTo>
                  <a:lnTo>
                    <a:pt x="1" y="1130"/>
                  </a:lnTo>
                  <a:lnTo>
                    <a:pt x="42803" y="1130"/>
                  </a:lnTo>
                  <a:lnTo>
                    <a:pt x="42803" y="1130"/>
                  </a:lnTo>
                  <a:lnTo>
                    <a:pt x="4275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1"/>
            <p:cNvSpPr/>
            <p:nvPr/>
          </p:nvSpPr>
          <p:spPr>
            <a:xfrm>
              <a:off x="556400" y="3666800"/>
              <a:ext cx="1041825" cy="29375"/>
            </a:xfrm>
            <a:custGeom>
              <a:rect b="b" l="l" r="r" t="t"/>
              <a:pathLst>
                <a:path extrusionOk="0" fill="none" h="1175" w="41673">
                  <a:moveTo>
                    <a:pt x="41586" y="1"/>
                  </a:moveTo>
                  <a:lnTo>
                    <a:pt x="41586" y="1"/>
                  </a:lnTo>
                  <a:lnTo>
                    <a:pt x="348" y="1"/>
                  </a:lnTo>
                  <a:lnTo>
                    <a:pt x="348" y="1"/>
                  </a:lnTo>
                  <a:lnTo>
                    <a:pt x="1" y="1174"/>
                  </a:lnTo>
                  <a:lnTo>
                    <a:pt x="41673" y="1174"/>
                  </a:lnTo>
                  <a:lnTo>
                    <a:pt x="41673" y="1174"/>
                  </a:lnTo>
                  <a:lnTo>
                    <a:pt x="4158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1"/>
            <p:cNvSpPr/>
            <p:nvPr/>
          </p:nvSpPr>
          <p:spPr>
            <a:xfrm>
              <a:off x="583575" y="3580975"/>
              <a:ext cx="1008150" cy="29375"/>
            </a:xfrm>
            <a:custGeom>
              <a:rect b="b" l="l" r="r" t="t"/>
              <a:pathLst>
                <a:path extrusionOk="0" fill="none" h="1175" w="40326">
                  <a:moveTo>
                    <a:pt x="40238" y="1"/>
                  </a:moveTo>
                  <a:lnTo>
                    <a:pt x="40238" y="1"/>
                  </a:lnTo>
                  <a:lnTo>
                    <a:pt x="348" y="1"/>
                  </a:lnTo>
                  <a:lnTo>
                    <a:pt x="348" y="1"/>
                  </a:lnTo>
                  <a:lnTo>
                    <a:pt x="217" y="392"/>
                  </a:lnTo>
                  <a:lnTo>
                    <a:pt x="217" y="392"/>
                  </a:lnTo>
                  <a:lnTo>
                    <a:pt x="0" y="1174"/>
                  </a:lnTo>
                  <a:lnTo>
                    <a:pt x="40325" y="1174"/>
                  </a:lnTo>
                  <a:lnTo>
                    <a:pt x="40325" y="1174"/>
                  </a:lnTo>
                  <a:lnTo>
                    <a:pt x="4023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1"/>
            <p:cNvSpPr/>
            <p:nvPr/>
          </p:nvSpPr>
          <p:spPr>
            <a:xfrm>
              <a:off x="611800" y="3495175"/>
              <a:ext cx="972300" cy="28250"/>
            </a:xfrm>
            <a:custGeom>
              <a:rect b="b" l="l" r="r" t="t"/>
              <a:pathLst>
                <a:path extrusionOk="0" fill="none" h="1130" w="38892">
                  <a:moveTo>
                    <a:pt x="38761" y="0"/>
                  </a:moveTo>
                  <a:lnTo>
                    <a:pt x="38761" y="0"/>
                  </a:lnTo>
                  <a:lnTo>
                    <a:pt x="392" y="0"/>
                  </a:lnTo>
                  <a:lnTo>
                    <a:pt x="392" y="0"/>
                  </a:lnTo>
                  <a:lnTo>
                    <a:pt x="262" y="348"/>
                  </a:lnTo>
                  <a:lnTo>
                    <a:pt x="262" y="348"/>
                  </a:lnTo>
                  <a:lnTo>
                    <a:pt x="1" y="1130"/>
                  </a:lnTo>
                  <a:lnTo>
                    <a:pt x="38892" y="1130"/>
                  </a:lnTo>
                  <a:lnTo>
                    <a:pt x="38892" y="1130"/>
                  </a:lnTo>
                  <a:lnTo>
                    <a:pt x="38848" y="826"/>
                  </a:lnTo>
                  <a:lnTo>
                    <a:pt x="38848" y="826"/>
                  </a:lnTo>
                  <a:lnTo>
                    <a:pt x="38761" y="44"/>
                  </a:lnTo>
                  <a:lnTo>
                    <a:pt x="38761" y="44"/>
                  </a:lnTo>
                  <a:lnTo>
                    <a:pt x="3876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1"/>
            <p:cNvSpPr/>
            <p:nvPr/>
          </p:nvSpPr>
          <p:spPr>
            <a:xfrm>
              <a:off x="641150" y="3409350"/>
              <a:ext cx="934275" cy="28275"/>
            </a:xfrm>
            <a:custGeom>
              <a:rect b="b" l="l" r="r" t="t"/>
              <a:pathLst>
                <a:path extrusionOk="0" fill="none" h="1131" w="37371">
                  <a:moveTo>
                    <a:pt x="37240" y="0"/>
                  </a:moveTo>
                  <a:lnTo>
                    <a:pt x="37240" y="0"/>
                  </a:lnTo>
                  <a:lnTo>
                    <a:pt x="391" y="0"/>
                  </a:lnTo>
                  <a:lnTo>
                    <a:pt x="391" y="0"/>
                  </a:lnTo>
                  <a:lnTo>
                    <a:pt x="0" y="1130"/>
                  </a:lnTo>
                  <a:lnTo>
                    <a:pt x="37370" y="1130"/>
                  </a:lnTo>
                  <a:lnTo>
                    <a:pt x="37370" y="1130"/>
                  </a:lnTo>
                  <a:lnTo>
                    <a:pt x="37327" y="652"/>
                  </a:lnTo>
                  <a:lnTo>
                    <a:pt x="37327" y="652"/>
                  </a:lnTo>
                  <a:lnTo>
                    <a:pt x="3724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1"/>
            <p:cNvSpPr/>
            <p:nvPr/>
          </p:nvSpPr>
          <p:spPr>
            <a:xfrm>
              <a:off x="671550" y="3323525"/>
              <a:ext cx="894100" cy="29350"/>
            </a:xfrm>
            <a:custGeom>
              <a:rect b="b" l="l" r="r" t="t"/>
              <a:pathLst>
                <a:path extrusionOk="0" fill="none" h="1174" w="35764">
                  <a:moveTo>
                    <a:pt x="35633" y="1"/>
                  </a:moveTo>
                  <a:lnTo>
                    <a:pt x="35589" y="1"/>
                  </a:lnTo>
                  <a:lnTo>
                    <a:pt x="392" y="1"/>
                  </a:lnTo>
                  <a:lnTo>
                    <a:pt x="392" y="1"/>
                  </a:lnTo>
                  <a:lnTo>
                    <a:pt x="1" y="1043"/>
                  </a:lnTo>
                  <a:lnTo>
                    <a:pt x="1" y="1043"/>
                  </a:lnTo>
                  <a:lnTo>
                    <a:pt x="1" y="1174"/>
                  </a:lnTo>
                  <a:lnTo>
                    <a:pt x="35763" y="1174"/>
                  </a:lnTo>
                  <a:lnTo>
                    <a:pt x="35763" y="1174"/>
                  </a:lnTo>
                  <a:lnTo>
                    <a:pt x="35633" y="44"/>
                  </a:lnTo>
                  <a:lnTo>
                    <a:pt x="35633" y="44"/>
                  </a:lnTo>
                  <a:lnTo>
                    <a:pt x="35633" y="44"/>
                  </a:lnTo>
                  <a:lnTo>
                    <a:pt x="35633" y="44"/>
                  </a:lnTo>
                  <a:lnTo>
                    <a:pt x="35633" y="44"/>
                  </a:lnTo>
                  <a:lnTo>
                    <a:pt x="35633" y="1"/>
                  </a:lnTo>
                  <a:lnTo>
                    <a:pt x="35633" y="1"/>
                  </a:lnTo>
                  <a:lnTo>
                    <a:pt x="3563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1"/>
            <p:cNvSpPr/>
            <p:nvPr/>
          </p:nvSpPr>
          <p:spPr>
            <a:xfrm>
              <a:off x="703075" y="3237700"/>
              <a:ext cx="851700" cy="28275"/>
            </a:xfrm>
            <a:custGeom>
              <a:rect b="b" l="l" r="r" t="t"/>
              <a:pathLst>
                <a:path extrusionOk="0" fill="none" h="1131" w="34068">
                  <a:moveTo>
                    <a:pt x="33937" y="1"/>
                  </a:moveTo>
                  <a:lnTo>
                    <a:pt x="435" y="1"/>
                  </a:lnTo>
                  <a:lnTo>
                    <a:pt x="435" y="1"/>
                  </a:lnTo>
                  <a:lnTo>
                    <a:pt x="435" y="44"/>
                  </a:lnTo>
                  <a:lnTo>
                    <a:pt x="0" y="1130"/>
                  </a:lnTo>
                  <a:lnTo>
                    <a:pt x="34068" y="1130"/>
                  </a:lnTo>
                  <a:lnTo>
                    <a:pt x="34068" y="1130"/>
                  </a:lnTo>
                  <a:lnTo>
                    <a:pt x="33937" y="218"/>
                  </a:lnTo>
                  <a:lnTo>
                    <a:pt x="33937" y="218"/>
                  </a:lnTo>
                  <a:lnTo>
                    <a:pt x="3393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1"/>
            <p:cNvSpPr/>
            <p:nvPr/>
          </p:nvSpPr>
          <p:spPr>
            <a:xfrm>
              <a:off x="735650" y="3151875"/>
              <a:ext cx="807175" cy="28275"/>
            </a:xfrm>
            <a:custGeom>
              <a:rect b="b" l="l" r="r" t="t"/>
              <a:pathLst>
                <a:path extrusionOk="0" fill="none" h="1131" w="32287">
                  <a:moveTo>
                    <a:pt x="32156" y="1"/>
                  </a:moveTo>
                  <a:lnTo>
                    <a:pt x="479" y="1"/>
                  </a:lnTo>
                  <a:lnTo>
                    <a:pt x="479" y="1"/>
                  </a:lnTo>
                  <a:lnTo>
                    <a:pt x="1" y="1131"/>
                  </a:lnTo>
                  <a:lnTo>
                    <a:pt x="32287" y="1131"/>
                  </a:lnTo>
                  <a:lnTo>
                    <a:pt x="32287" y="1131"/>
                  </a:lnTo>
                  <a:lnTo>
                    <a:pt x="3215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1"/>
            <p:cNvSpPr/>
            <p:nvPr/>
          </p:nvSpPr>
          <p:spPr>
            <a:xfrm>
              <a:off x="770425" y="3066075"/>
              <a:ext cx="759375" cy="28250"/>
            </a:xfrm>
            <a:custGeom>
              <a:rect b="b" l="l" r="r" t="t"/>
              <a:pathLst>
                <a:path extrusionOk="0" fill="none" h="1130" w="30375">
                  <a:moveTo>
                    <a:pt x="30200" y="0"/>
                  </a:moveTo>
                  <a:lnTo>
                    <a:pt x="478" y="0"/>
                  </a:lnTo>
                  <a:lnTo>
                    <a:pt x="478" y="0"/>
                  </a:lnTo>
                  <a:lnTo>
                    <a:pt x="87" y="956"/>
                  </a:lnTo>
                  <a:lnTo>
                    <a:pt x="87" y="956"/>
                  </a:lnTo>
                  <a:lnTo>
                    <a:pt x="0" y="1130"/>
                  </a:lnTo>
                  <a:lnTo>
                    <a:pt x="30374" y="1130"/>
                  </a:lnTo>
                  <a:lnTo>
                    <a:pt x="30374" y="1130"/>
                  </a:lnTo>
                  <a:lnTo>
                    <a:pt x="30331" y="782"/>
                  </a:lnTo>
                  <a:lnTo>
                    <a:pt x="30331" y="782"/>
                  </a:lnTo>
                  <a:lnTo>
                    <a:pt x="30331" y="652"/>
                  </a:lnTo>
                  <a:lnTo>
                    <a:pt x="30331" y="652"/>
                  </a:lnTo>
                  <a:lnTo>
                    <a:pt x="3020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1"/>
            <p:cNvSpPr/>
            <p:nvPr/>
          </p:nvSpPr>
          <p:spPr>
            <a:xfrm>
              <a:off x="807350" y="2980250"/>
              <a:ext cx="708325" cy="28275"/>
            </a:xfrm>
            <a:custGeom>
              <a:rect b="b" l="l" r="r" t="t"/>
              <a:pathLst>
                <a:path extrusionOk="0" fill="none" h="1131" w="28333">
                  <a:moveTo>
                    <a:pt x="28158" y="0"/>
                  </a:moveTo>
                  <a:lnTo>
                    <a:pt x="479" y="0"/>
                  </a:lnTo>
                  <a:lnTo>
                    <a:pt x="479" y="0"/>
                  </a:lnTo>
                  <a:lnTo>
                    <a:pt x="392" y="261"/>
                  </a:lnTo>
                  <a:lnTo>
                    <a:pt x="392" y="261"/>
                  </a:lnTo>
                  <a:lnTo>
                    <a:pt x="1" y="1130"/>
                  </a:lnTo>
                  <a:lnTo>
                    <a:pt x="28332" y="1130"/>
                  </a:lnTo>
                  <a:lnTo>
                    <a:pt x="28332" y="1130"/>
                  </a:lnTo>
                  <a:lnTo>
                    <a:pt x="28289" y="826"/>
                  </a:lnTo>
                  <a:lnTo>
                    <a:pt x="28289" y="826"/>
                  </a:lnTo>
                  <a:lnTo>
                    <a:pt x="2815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1"/>
            <p:cNvSpPr/>
            <p:nvPr/>
          </p:nvSpPr>
          <p:spPr>
            <a:xfrm>
              <a:off x="845375" y="2894425"/>
              <a:ext cx="655075" cy="28275"/>
            </a:xfrm>
            <a:custGeom>
              <a:rect b="b" l="l" r="r" t="t"/>
              <a:pathLst>
                <a:path extrusionOk="0" fill="none" h="1131" w="26203">
                  <a:moveTo>
                    <a:pt x="25942" y="0"/>
                  </a:moveTo>
                  <a:lnTo>
                    <a:pt x="565" y="0"/>
                  </a:lnTo>
                  <a:lnTo>
                    <a:pt x="565" y="0"/>
                  </a:lnTo>
                  <a:lnTo>
                    <a:pt x="522" y="44"/>
                  </a:lnTo>
                  <a:lnTo>
                    <a:pt x="522" y="44"/>
                  </a:lnTo>
                  <a:lnTo>
                    <a:pt x="0" y="1130"/>
                  </a:lnTo>
                  <a:lnTo>
                    <a:pt x="26203" y="1130"/>
                  </a:lnTo>
                  <a:lnTo>
                    <a:pt x="26203" y="1130"/>
                  </a:lnTo>
                  <a:lnTo>
                    <a:pt x="2594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1"/>
            <p:cNvSpPr/>
            <p:nvPr/>
          </p:nvSpPr>
          <p:spPr>
            <a:xfrm>
              <a:off x="886650" y="2808600"/>
              <a:ext cx="595350" cy="28275"/>
            </a:xfrm>
            <a:custGeom>
              <a:rect b="b" l="l" r="r" t="t"/>
              <a:pathLst>
                <a:path extrusionOk="0" fill="none" h="1131" w="23814">
                  <a:moveTo>
                    <a:pt x="23553" y="1"/>
                  </a:moveTo>
                  <a:lnTo>
                    <a:pt x="609" y="1"/>
                  </a:lnTo>
                  <a:lnTo>
                    <a:pt x="609" y="1"/>
                  </a:lnTo>
                  <a:lnTo>
                    <a:pt x="1" y="1130"/>
                  </a:lnTo>
                  <a:lnTo>
                    <a:pt x="23813" y="1130"/>
                  </a:lnTo>
                  <a:lnTo>
                    <a:pt x="23813" y="1130"/>
                  </a:lnTo>
                  <a:lnTo>
                    <a:pt x="23639" y="435"/>
                  </a:lnTo>
                  <a:lnTo>
                    <a:pt x="23639" y="435"/>
                  </a:lnTo>
                  <a:lnTo>
                    <a:pt x="2355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1"/>
            <p:cNvSpPr/>
            <p:nvPr/>
          </p:nvSpPr>
          <p:spPr>
            <a:xfrm>
              <a:off x="933375" y="2722775"/>
              <a:ext cx="110825" cy="28275"/>
            </a:xfrm>
            <a:custGeom>
              <a:rect b="b" l="l" r="r" t="t"/>
              <a:pathLst>
                <a:path extrusionOk="0" fill="none" h="1131" w="4433">
                  <a:moveTo>
                    <a:pt x="2129" y="1"/>
                  </a:moveTo>
                  <a:lnTo>
                    <a:pt x="652" y="1"/>
                  </a:lnTo>
                  <a:lnTo>
                    <a:pt x="652" y="1"/>
                  </a:lnTo>
                  <a:lnTo>
                    <a:pt x="0" y="1131"/>
                  </a:lnTo>
                  <a:lnTo>
                    <a:pt x="4432" y="1131"/>
                  </a:lnTo>
                  <a:lnTo>
                    <a:pt x="4432" y="1131"/>
                  </a:lnTo>
                  <a:lnTo>
                    <a:pt x="3563" y="783"/>
                  </a:lnTo>
                  <a:lnTo>
                    <a:pt x="3563" y="783"/>
                  </a:lnTo>
                  <a:lnTo>
                    <a:pt x="2825" y="392"/>
                  </a:lnTo>
                  <a:lnTo>
                    <a:pt x="212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1"/>
            <p:cNvSpPr/>
            <p:nvPr/>
          </p:nvSpPr>
          <p:spPr>
            <a:xfrm>
              <a:off x="1156075" y="2722775"/>
              <a:ext cx="305275" cy="28275"/>
            </a:xfrm>
            <a:custGeom>
              <a:rect b="b" l="l" r="r" t="t"/>
              <a:pathLst>
                <a:path extrusionOk="0" fill="none" h="1131" w="12211">
                  <a:moveTo>
                    <a:pt x="11906" y="1"/>
                  </a:moveTo>
                  <a:lnTo>
                    <a:pt x="782" y="1"/>
                  </a:lnTo>
                  <a:lnTo>
                    <a:pt x="782" y="1"/>
                  </a:lnTo>
                  <a:lnTo>
                    <a:pt x="695" y="175"/>
                  </a:lnTo>
                  <a:lnTo>
                    <a:pt x="695" y="175"/>
                  </a:lnTo>
                  <a:lnTo>
                    <a:pt x="609" y="348"/>
                  </a:lnTo>
                  <a:lnTo>
                    <a:pt x="609" y="348"/>
                  </a:lnTo>
                  <a:lnTo>
                    <a:pt x="348" y="783"/>
                  </a:lnTo>
                  <a:lnTo>
                    <a:pt x="174" y="1000"/>
                  </a:lnTo>
                  <a:lnTo>
                    <a:pt x="0" y="1131"/>
                  </a:lnTo>
                  <a:lnTo>
                    <a:pt x="12211" y="1131"/>
                  </a:lnTo>
                  <a:lnTo>
                    <a:pt x="12211" y="1131"/>
                  </a:lnTo>
                  <a:lnTo>
                    <a:pt x="12037" y="435"/>
                  </a:lnTo>
                  <a:lnTo>
                    <a:pt x="12037" y="435"/>
                  </a:lnTo>
                  <a:lnTo>
                    <a:pt x="11906" y="1"/>
                  </a:lnTo>
                  <a:lnTo>
                    <a:pt x="1190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1"/>
            <p:cNvSpPr/>
            <p:nvPr/>
          </p:nvSpPr>
          <p:spPr>
            <a:xfrm>
              <a:off x="1174525" y="2636950"/>
              <a:ext cx="84775" cy="28275"/>
            </a:xfrm>
            <a:custGeom>
              <a:rect b="b" l="l" r="r" t="t"/>
              <a:pathLst>
                <a:path extrusionOk="0" fill="none" h="1131" w="3391">
                  <a:moveTo>
                    <a:pt x="1782" y="1"/>
                  </a:moveTo>
                  <a:lnTo>
                    <a:pt x="1" y="1"/>
                  </a:lnTo>
                  <a:lnTo>
                    <a:pt x="1" y="1"/>
                  </a:lnTo>
                  <a:lnTo>
                    <a:pt x="131" y="566"/>
                  </a:lnTo>
                  <a:lnTo>
                    <a:pt x="218" y="1131"/>
                  </a:lnTo>
                  <a:lnTo>
                    <a:pt x="218" y="1131"/>
                  </a:lnTo>
                  <a:lnTo>
                    <a:pt x="218" y="1131"/>
                  </a:lnTo>
                  <a:lnTo>
                    <a:pt x="3390" y="1131"/>
                  </a:lnTo>
                  <a:lnTo>
                    <a:pt x="3390" y="1131"/>
                  </a:lnTo>
                  <a:lnTo>
                    <a:pt x="2608" y="609"/>
                  </a:lnTo>
                  <a:lnTo>
                    <a:pt x="178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1"/>
            <p:cNvSpPr/>
            <p:nvPr/>
          </p:nvSpPr>
          <p:spPr>
            <a:xfrm>
              <a:off x="1370075" y="2636950"/>
              <a:ext cx="67375" cy="28275"/>
            </a:xfrm>
            <a:custGeom>
              <a:rect b="b" l="l" r="r" t="t"/>
              <a:pathLst>
                <a:path extrusionOk="0" fill="none" h="1131" w="2695">
                  <a:moveTo>
                    <a:pt x="2304" y="1"/>
                  </a:moveTo>
                  <a:lnTo>
                    <a:pt x="479" y="1"/>
                  </a:lnTo>
                  <a:lnTo>
                    <a:pt x="479" y="1"/>
                  </a:lnTo>
                  <a:lnTo>
                    <a:pt x="261" y="609"/>
                  </a:lnTo>
                  <a:lnTo>
                    <a:pt x="131" y="870"/>
                  </a:lnTo>
                  <a:lnTo>
                    <a:pt x="1" y="1131"/>
                  </a:lnTo>
                  <a:lnTo>
                    <a:pt x="2695" y="1131"/>
                  </a:lnTo>
                  <a:lnTo>
                    <a:pt x="2695" y="1131"/>
                  </a:lnTo>
                  <a:lnTo>
                    <a:pt x="2304" y="1"/>
                  </a:lnTo>
                  <a:lnTo>
                    <a:pt x="230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1"/>
            <p:cNvSpPr/>
            <p:nvPr/>
          </p:nvSpPr>
          <p:spPr>
            <a:xfrm>
              <a:off x="1388550" y="2578300"/>
              <a:ext cx="2200" cy="1100"/>
            </a:xfrm>
            <a:custGeom>
              <a:rect b="b" l="l" r="r" t="t"/>
              <a:pathLst>
                <a:path extrusionOk="0" fill="none" h="44" w="88">
                  <a:moveTo>
                    <a:pt x="0" y="0"/>
                  </a:moveTo>
                  <a:lnTo>
                    <a:pt x="0" y="0"/>
                  </a:lnTo>
                  <a:lnTo>
                    <a:pt x="0" y="44"/>
                  </a:lnTo>
                  <a:lnTo>
                    <a:pt x="87" y="44"/>
                  </a:lnTo>
                  <a:lnTo>
                    <a:pt x="87" y="44"/>
                  </a:lnTo>
                  <a:lnTo>
                    <a:pt x="44" y="44"/>
                  </a:lnTo>
                  <a:lnTo>
                    <a:pt x="44" y="44"/>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1"/>
            <p:cNvSpPr/>
            <p:nvPr/>
          </p:nvSpPr>
          <p:spPr>
            <a:xfrm>
              <a:off x="1149550" y="2562000"/>
              <a:ext cx="13050" cy="17400"/>
            </a:xfrm>
            <a:custGeom>
              <a:rect b="b" l="l" r="r" t="t"/>
              <a:pathLst>
                <a:path extrusionOk="0" fill="none" h="696" w="522">
                  <a:moveTo>
                    <a:pt x="0" y="1"/>
                  </a:moveTo>
                  <a:lnTo>
                    <a:pt x="0" y="1"/>
                  </a:lnTo>
                  <a:lnTo>
                    <a:pt x="305" y="696"/>
                  </a:lnTo>
                  <a:lnTo>
                    <a:pt x="305" y="696"/>
                  </a:lnTo>
                  <a:lnTo>
                    <a:pt x="305" y="696"/>
                  </a:lnTo>
                  <a:lnTo>
                    <a:pt x="522" y="696"/>
                  </a:lnTo>
                  <a:lnTo>
                    <a:pt x="522" y="696"/>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1"/>
            <p:cNvSpPr/>
            <p:nvPr/>
          </p:nvSpPr>
          <p:spPr>
            <a:xfrm>
              <a:off x="1486325" y="2869425"/>
              <a:ext cx="77150" cy="453050"/>
            </a:xfrm>
            <a:custGeom>
              <a:rect b="b" l="l" r="r" t="t"/>
              <a:pathLst>
                <a:path extrusionOk="0" h="18122" w="3086">
                  <a:moveTo>
                    <a:pt x="0" y="1"/>
                  </a:moveTo>
                  <a:lnTo>
                    <a:pt x="0" y="44"/>
                  </a:lnTo>
                  <a:lnTo>
                    <a:pt x="652" y="3564"/>
                  </a:lnTo>
                  <a:lnTo>
                    <a:pt x="1304" y="7127"/>
                  </a:lnTo>
                  <a:lnTo>
                    <a:pt x="1912" y="10647"/>
                  </a:lnTo>
                  <a:lnTo>
                    <a:pt x="2433" y="14210"/>
                  </a:lnTo>
                  <a:lnTo>
                    <a:pt x="2694" y="16166"/>
                  </a:lnTo>
                  <a:lnTo>
                    <a:pt x="2868" y="17122"/>
                  </a:lnTo>
                  <a:lnTo>
                    <a:pt x="3042" y="18078"/>
                  </a:lnTo>
                  <a:lnTo>
                    <a:pt x="3042" y="18121"/>
                  </a:lnTo>
                  <a:lnTo>
                    <a:pt x="3085" y="18078"/>
                  </a:lnTo>
                  <a:lnTo>
                    <a:pt x="3042" y="17209"/>
                  </a:lnTo>
                  <a:lnTo>
                    <a:pt x="2998" y="16296"/>
                  </a:lnTo>
                  <a:lnTo>
                    <a:pt x="2825" y="14514"/>
                  </a:lnTo>
                  <a:lnTo>
                    <a:pt x="2607" y="12733"/>
                  </a:lnTo>
                  <a:lnTo>
                    <a:pt x="2347" y="10951"/>
                  </a:lnTo>
                  <a:lnTo>
                    <a:pt x="1825" y="7866"/>
                  </a:lnTo>
                  <a:lnTo>
                    <a:pt x="1782" y="5998"/>
                  </a:lnTo>
                  <a:lnTo>
                    <a:pt x="1782" y="4911"/>
                  </a:lnTo>
                  <a:lnTo>
                    <a:pt x="1695" y="3825"/>
                  </a:lnTo>
                  <a:lnTo>
                    <a:pt x="1695" y="3781"/>
                  </a:lnTo>
                  <a:lnTo>
                    <a:pt x="1651" y="3825"/>
                  </a:lnTo>
                  <a:lnTo>
                    <a:pt x="1564" y="4607"/>
                  </a:lnTo>
                  <a:lnTo>
                    <a:pt x="1564" y="5346"/>
                  </a:lnTo>
                  <a:lnTo>
                    <a:pt x="1564" y="6128"/>
                  </a:lnTo>
                  <a:lnTo>
                    <a:pt x="1651" y="6910"/>
                  </a:lnTo>
                  <a:lnTo>
                    <a:pt x="1651" y="6910"/>
                  </a:lnTo>
                  <a:lnTo>
                    <a:pt x="1043" y="3955"/>
                  </a:lnTo>
                  <a:lnTo>
                    <a:pt x="608" y="2000"/>
                  </a:lnTo>
                  <a:lnTo>
                    <a:pt x="87" y="44"/>
                  </a:lnTo>
                  <a:lnTo>
                    <a:pt x="8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1"/>
            <p:cNvSpPr/>
            <p:nvPr/>
          </p:nvSpPr>
          <p:spPr>
            <a:xfrm>
              <a:off x="1138675" y="2302375"/>
              <a:ext cx="261850" cy="386750"/>
            </a:xfrm>
            <a:custGeom>
              <a:rect b="b" l="l" r="r" t="t"/>
              <a:pathLst>
                <a:path extrusionOk="0" h="15470" w="10474">
                  <a:moveTo>
                    <a:pt x="392" y="0"/>
                  </a:moveTo>
                  <a:lnTo>
                    <a:pt x="435" y="1217"/>
                  </a:lnTo>
                  <a:lnTo>
                    <a:pt x="392" y="2434"/>
                  </a:lnTo>
                  <a:lnTo>
                    <a:pt x="305" y="4867"/>
                  </a:lnTo>
                  <a:lnTo>
                    <a:pt x="44" y="8213"/>
                  </a:lnTo>
                  <a:lnTo>
                    <a:pt x="1" y="9256"/>
                  </a:lnTo>
                  <a:lnTo>
                    <a:pt x="1" y="9604"/>
                  </a:lnTo>
                  <a:lnTo>
                    <a:pt x="1" y="9734"/>
                  </a:lnTo>
                  <a:lnTo>
                    <a:pt x="349" y="10299"/>
                  </a:lnTo>
                  <a:lnTo>
                    <a:pt x="740" y="10820"/>
                  </a:lnTo>
                  <a:lnTo>
                    <a:pt x="1174" y="11385"/>
                  </a:lnTo>
                  <a:lnTo>
                    <a:pt x="1652" y="11907"/>
                  </a:lnTo>
                  <a:lnTo>
                    <a:pt x="2174" y="12428"/>
                  </a:lnTo>
                  <a:lnTo>
                    <a:pt x="2738" y="12949"/>
                  </a:lnTo>
                  <a:lnTo>
                    <a:pt x="3260" y="13427"/>
                  </a:lnTo>
                  <a:lnTo>
                    <a:pt x="3825" y="13862"/>
                  </a:lnTo>
                  <a:lnTo>
                    <a:pt x="4433" y="14253"/>
                  </a:lnTo>
                  <a:lnTo>
                    <a:pt x="4998" y="14644"/>
                  </a:lnTo>
                  <a:lnTo>
                    <a:pt x="5563" y="14948"/>
                  </a:lnTo>
                  <a:lnTo>
                    <a:pt x="6128" y="15166"/>
                  </a:lnTo>
                  <a:lnTo>
                    <a:pt x="6693" y="15339"/>
                  </a:lnTo>
                  <a:lnTo>
                    <a:pt x="7214" y="15426"/>
                  </a:lnTo>
                  <a:lnTo>
                    <a:pt x="7692" y="15470"/>
                  </a:lnTo>
                  <a:lnTo>
                    <a:pt x="8127" y="15383"/>
                  </a:lnTo>
                  <a:lnTo>
                    <a:pt x="8344" y="15339"/>
                  </a:lnTo>
                  <a:lnTo>
                    <a:pt x="8518" y="15209"/>
                  </a:lnTo>
                  <a:lnTo>
                    <a:pt x="8865" y="14992"/>
                  </a:lnTo>
                  <a:lnTo>
                    <a:pt x="9170" y="14688"/>
                  </a:lnTo>
                  <a:lnTo>
                    <a:pt x="9387" y="14296"/>
                  </a:lnTo>
                  <a:lnTo>
                    <a:pt x="9561" y="13862"/>
                  </a:lnTo>
                  <a:lnTo>
                    <a:pt x="9735" y="13427"/>
                  </a:lnTo>
                  <a:lnTo>
                    <a:pt x="9821" y="12906"/>
                  </a:lnTo>
                  <a:lnTo>
                    <a:pt x="9908" y="12428"/>
                  </a:lnTo>
                  <a:lnTo>
                    <a:pt x="9952" y="11907"/>
                  </a:lnTo>
                  <a:lnTo>
                    <a:pt x="9995" y="11385"/>
                  </a:lnTo>
                  <a:lnTo>
                    <a:pt x="9952" y="10429"/>
                  </a:lnTo>
                  <a:lnTo>
                    <a:pt x="9865" y="9604"/>
                  </a:lnTo>
                  <a:lnTo>
                    <a:pt x="9778" y="8995"/>
                  </a:lnTo>
                  <a:lnTo>
                    <a:pt x="9778" y="8865"/>
                  </a:lnTo>
                  <a:lnTo>
                    <a:pt x="9735" y="8561"/>
                  </a:lnTo>
                  <a:lnTo>
                    <a:pt x="9691" y="8256"/>
                  </a:lnTo>
                  <a:lnTo>
                    <a:pt x="9691" y="7170"/>
                  </a:lnTo>
                  <a:lnTo>
                    <a:pt x="9778" y="6127"/>
                  </a:lnTo>
                  <a:lnTo>
                    <a:pt x="9908" y="5084"/>
                  </a:lnTo>
                  <a:lnTo>
                    <a:pt x="10039" y="4128"/>
                  </a:lnTo>
                  <a:lnTo>
                    <a:pt x="10299" y="2651"/>
                  </a:lnTo>
                  <a:lnTo>
                    <a:pt x="10473" y="2086"/>
                  </a:lnTo>
                  <a:lnTo>
                    <a:pt x="392"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1"/>
            <p:cNvSpPr/>
            <p:nvPr/>
          </p:nvSpPr>
          <p:spPr>
            <a:xfrm>
              <a:off x="1138675" y="2302375"/>
              <a:ext cx="261850" cy="386750"/>
            </a:xfrm>
            <a:custGeom>
              <a:rect b="b" l="l" r="r" t="t"/>
              <a:pathLst>
                <a:path extrusionOk="0" fill="none" h="15470" w="10474">
                  <a:moveTo>
                    <a:pt x="8127" y="15383"/>
                  </a:moveTo>
                  <a:lnTo>
                    <a:pt x="8127" y="15383"/>
                  </a:lnTo>
                  <a:lnTo>
                    <a:pt x="7692" y="15470"/>
                  </a:lnTo>
                  <a:lnTo>
                    <a:pt x="7214" y="15426"/>
                  </a:lnTo>
                  <a:lnTo>
                    <a:pt x="6693" y="15339"/>
                  </a:lnTo>
                  <a:lnTo>
                    <a:pt x="6128" y="15166"/>
                  </a:lnTo>
                  <a:lnTo>
                    <a:pt x="5563" y="14948"/>
                  </a:lnTo>
                  <a:lnTo>
                    <a:pt x="4998" y="14644"/>
                  </a:lnTo>
                  <a:lnTo>
                    <a:pt x="4433" y="14253"/>
                  </a:lnTo>
                  <a:lnTo>
                    <a:pt x="3825" y="13862"/>
                  </a:lnTo>
                  <a:lnTo>
                    <a:pt x="3260" y="13427"/>
                  </a:lnTo>
                  <a:lnTo>
                    <a:pt x="2738" y="12949"/>
                  </a:lnTo>
                  <a:lnTo>
                    <a:pt x="2174" y="12428"/>
                  </a:lnTo>
                  <a:lnTo>
                    <a:pt x="1652" y="11907"/>
                  </a:lnTo>
                  <a:lnTo>
                    <a:pt x="1174" y="11385"/>
                  </a:lnTo>
                  <a:lnTo>
                    <a:pt x="740" y="10820"/>
                  </a:lnTo>
                  <a:lnTo>
                    <a:pt x="349" y="10299"/>
                  </a:lnTo>
                  <a:lnTo>
                    <a:pt x="1" y="9734"/>
                  </a:lnTo>
                  <a:lnTo>
                    <a:pt x="1" y="9734"/>
                  </a:lnTo>
                  <a:lnTo>
                    <a:pt x="1" y="9604"/>
                  </a:lnTo>
                  <a:lnTo>
                    <a:pt x="1" y="9256"/>
                  </a:lnTo>
                  <a:lnTo>
                    <a:pt x="44" y="8213"/>
                  </a:lnTo>
                  <a:lnTo>
                    <a:pt x="305" y="4867"/>
                  </a:lnTo>
                  <a:lnTo>
                    <a:pt x="305" y="4867"/>
                  </a:lnTo>
                  <a:lnTo>
                    <a:pt x="392" y="2434"/>
                  </a:lnTo>
                  <a:lnTo>
                    <a:pt x="435" y="1217"/>
                  </a:lnTo>
                  <a:lnTo>
                    <a:pt x="392" y="0"/>
                  </a:lnTo>
                  <a:lnTo>
                    <a:pt x="10473" y="2086"/>
                  </a:lnTo>
                  <a:lnTo>
                    <a:pt x="10473" y="2086"/>
                  </a:lnTo>
                  <a:lnTo>
                    <a:pt x="10299" y="2651"/>
                  </a:lnTo>
                  <a:lnTo>
                    <a:pt x="10039" y="4128"/>
                  </a:lnTo>
                  <a:lnTo>
                    <a:pt x="9908" y="5084"/>
                  </a:lnTo>
                  <a:lnTo>
                    <a:pt x="9778" y="6127"/>
                  </a:lnTo>
                  <a:lnTo>
                    <a:pt x="9691" y="7170"/>
                  </a:lnTo>
                  <a:lnTo>
                    <a:pt x="9691" y="8256"/>
                  </a:lnTo>
                  <a:lnTo>
                    <a:pt x="9691" y="8256"/>
                  </a:lnTo>
                  <a:lnTo>
                    <a:pt x="9735" y="8561"/>
                  </a:lnTo>
                  <a:lnTo>
                    <a:pt x="9778" y="8865"/>
                  </a:lnTo>
                  <a:lnTo>
                    <a:pt x="9778" y="8865"/>
                  </a:lnTo>
                  <a:lnTo>
                    <a:pt x="9778" y="8995"/>
                  </a:lnTo>
                  <a:lnTo>
                    <a:pt x="9778" y="8995"/>
                  </a:lnTo>
                  <a:lnTo>
                    <a:pt x="9865" y="9604"/>
                  </a:lnTo>
                  <a:lnTo>
                    <a:pt x="9952" y="10429"/>
                  </a:lnTo>
                  <a:lnTo>
                    <a:pt x="9995" y="11385"/>
                  </a:lnTo>
                  <a:lnTo>
                    <a:pt x="9952" y="11907"/>
                  </a:lnTo>
                  <a:lnTo>
                    <a:pt x="9908" y="12428"/>
                  </a:lnTo>
                  <a:lnTo>
                    <a:pt x="9821" y="12906"/>
                  </a:lnTo>
                  <a:lnTo>
                    <a:pt x="9735" y="13427"/>
                  </a:lnTo>
                  <a:lnTo>
                    <a:pt x="9561" y="13862"/>
                  </a:lnTo>
                  <a:lnTo>
                    <a:pt x="9387" y="14296"/>
                  </a:lnTo>
                  <a:lnTo>
                    <a:pt x="9170" y="14688"/>
                  </a:lnTo>
                  <a:lnTo>
                    <a:pt x="8865" y="14992"/>
                  </a:lnTo>
                  <a:lnTo>
                    <a:pt x="8518" y="15209"/>
                  </a:lnTo>
                  <a:lnTo>
                    <a:pt x="8344" y="15339"/>
                  </a:lnTo>
                  <a:lnTo>
                    <a:pt x="8127" y="1538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1"/>
            <p:cNvSpPr/>
            <p:nvPr/>
          </p:nvSpPr>
          <p:spPr>
            <a:xfrm>
              <a:off x="1156075" y="2303450"/>
              <a:ext cx="244450" cy="226000"/>
            </a:xfrm>
            <a:custGeom>
              <a:rect b="b" l="l" r="r" t="t"/>
              <a:pathLst>
                <a:path extrusionOk="0" h="9040" w="9778">
                  <a:moveTo>
                    <a:pt x="0" y="1"/>
                  </a:moveTo>
                  <a:lnTo>
                    <a:pt x="217" y="957"/>
                  </a:lnTo>
                  <a:lnTo>
                    <a:pt x="391" y="1565"/>
                  </a:lnTo>
                  <a:lnTo>
                    <a:pt x="609" y="2260"/>
                  </a:lnTo>
                  <a:lnTo>
                    <a:pt x="869" y="2999"/>
                  </a:lnTo>
                  <a:lnTo>
                    <a:pt x="1173" y="3738"/>
                  </a:lnTo>
                  <a:lnTo>
                    <a:pt x="1565" y="4520"/>
                  </a:lnTo>
                  <a:lnTo>
                    <a:pt x="1999" y="5259"/>
                  </a:lnTo>
                  <a:lnTo>
                    <a:pt x="2520" y="5997"/>
                  </a:lnTo>
                  <a:lnTo>
                    <a:pt x="3085" y="6693"/>
                  </a:lnTo>
                  <a:lnTo>
                    <a:pt x="3694" y="7344"/>
                  </a:lnTo>
                  <a:lnTo>
                    <a:pt x="4041" y="7649"/>
                  </a:lnTo>
                  <a:lnTo>
                    <a:pt x="4432" y="7909"/>
                  </a:lnTo>
                  <a:lnTo>
                    <a:pt x="4780" y="8170"/>
                  </a:lnTo>
                  <a:lnTo>
                    <a:pt x="5215" y="8387"/>
                  </a:lnTo>
                  <a:lnTo>
                    <a:pt x="5606" y="8561"/>
                  </a:lnTo>
                  <a:lnTo>
                    <a:pt x="6084" y="8735"/>
                  </a:lnTo>
                  <a:lnTo>
                    <a:pt x="6518" y="8865"/>
                  </a:lnTo>
                  <a:lnTo>
                    <a:pt x="7040" y="8952"/>
                  </a:lnTo>
                  <a:lnTo>
                    <a:pt x="7518" y="8996"/>
                  </a:lnTo>
                  <a:lnTo>
                    <a:pt x="8083" y="9039"/>
                  </a:lnTo>
                  <a:lnTo>
                    <a:pt x="8604" y="8996"/>
                  </a:lnTo>
                  <a:lnTo>
                    <a:pt x="9082" y="8909"/>
                  </a:lnTo>
                  <a:lnTo>
                    <a:pt x="9082" y="8822"/>
                  </a:lnTo>
                  <a:lnTo>
                    <a:pt x="9039" y="8518"/>
                  </a:lnTo>
                  <a:lnTo>
                    <a:pt x="8995" y="8170"/>
                  </a:lnTo>
                  <a:lnTo>
                    <a:pt x="8995" y="7127"/>
                  </a:lnTo>
                  <a:lnTo>
                    <a:pt x="9082" y="6041"/>
                  </a:lnTo>
                  <a:lnTo>
                    <a:pt x="9212" y="4998"/>
                  </a:lnTo>
                  <a:lnTo>
                    <a:pt x="9343" y="4085"/>
                  </a:lnTo>
                  <a:lnTo>
                    <a:pt x="9647" y="2608"/>
                  </a:lnTo>
                  <a:lnTo>
                    <a:pt x="9777" y="2043"/>
                  </a:lnTo>
                  <a:lnTo>
                    <a:pt x="0"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1"/>
            <p:cNvSpPr/>
            <p:nvPr/>
          </p:nvSpPr>
          <p:spPr>
            <a:xfrm>
              <a:off x="1115875" y="1848275"/>
              <a:ext cx="422600" cy="607300"/>
            </a:xfrm>
            <a:custGeom>
              <a:rect b="b" l="l" r="r" t="t"/>
              <a:pathLst>
                <a:path extrusionOk="0" h="24292" w="16904">
                  <a:moveTo>
                    <a:pt x="8126" y="1"/>
                  </a:moveTo>
                  <a:lnTo>
                    <a:pt x="7127" y="131"/>
                  </a:lnTo>
                  <a:lnTo>
                    <a:pt x="6171" y="348"/>
                  </a:lnTo>
                  <a:lnTo>
                    <a:pt x="5215" y="653"/>
                  </a:lnTo>
                  <a:lnTo>
                    <a:pt x="4737" y="870"/>
                  </a:lnTo>
                  <a:lnTo>
                    <a:pt x="4302" y="1087"/>
                  </a:lnTo>
                  <a:lnTo>
                    <a:pt x="3868" y="1304"/>
                  </a:lnTo>
                  <a:lnTo>
                    <a:pt x="3477" y="1565"/>
                  </a:lnTo>
                  <a:lnTo>
                    <a:pt x="3042" y="1869"/>
                  </a:lnTo>
                  <a:lnTo>
                    <a:pt x="2651" y="2173"/>
                  </a:lnTo>
                  <a:lnTo>
                    <a:pt x="2303" y="2521"/>
                  </a:lnTo>
                  <a:lnTo>
                    <a:pt x="1956" y="2869"/>
                  </a:lnTo>
                  <a:lnTo>
                    <a:pt x="1652" y="3216"/>
                  </a:lnTo>
                  <a:lnTo>
                    <a:pt x="1347" y="3607"/>
                  </a:lnTo>
                  <a:lnTo>
                    <a:pt x="1087" y="4042"/>
                  </a:lnTo>
                  <a:lnTo>
                    <a:pt x="826" y="4477"/>
                  </a:lnTo>
                  <a:lnTo>
                    <a:pt x="609" y="4911"/>
                  </a:lnTo>
                  <a:lnTo>
                    <a:pt x="435" y="5389"/>
                  </a:lnTo>
                  <a:lnTo>
                    <a:pt x="218" y="6128"/>
                  </a:lnTo>
                  <a:lnTo>
                    <a:pt x="87" y="6997"/>
                  </a:lnTo>
                  <a:lnTo>
                    <a:pt x="0" y="7996"/>
                  </a:lnTo>
                  <a:lnTo>
                    <a:pt x="0" y="9039"/>
                  </a:lnTo>
                  <a:lnTo>
                    <a:pt x="44" y="10212"/>
                  </a:lnTo>
                  <a:lnTo>
                    <a:pt x="87" y="11429"/>
                  </a:lnTo>
                  <a:lnTo>
                    <a:pt x="218" y="12646"/>
                  </a:lnTo>
                  <a:lnTo>
                    <a:pt x="391" y="13906"/>
                  </a:lnTo>
                  <a:lnTo>
                    <a:pt x="609" y="15123"/>
                  </a:lnTo>
                  <a:lnTo>
                    <a:pt x="869" y="16296"/>
                  </a:lnTo>
                  <a:lnTo>
                    <a:pt x="1174" y="17426"/>
                  </a:lnTo>
                  <a:lnTo>
                    <a:pt x="1478" y="18512"/>
                  </a:lnTo>
                  <a:lnTo>
                    <a:pt x="1869" y="19468"/>
                  </a:lnTo>
                  <a:lnTo>
                    <a:pt x="2260" y="20294"/>
                  </a:lnTo>
                  <a:lnTo>
                    <a:pt x="2651" y="20989"/>
                  </a:lnTo>
                  <a:lnTo>
                    <a:pt x="2868" y="21293"/>
                  </a:lnTo>
                  <a:lnTo>
                    <a:pt x="3129" y="21554"/>
                  </a:lnTo>
                  <a:lnTo>
                    <a:pt x="3781" y="22162"/>
                  </a:lnTo>
                  <a:lnTo>
                    <a:pt x="4520" y="22683"/>
                  </a:lnTo>
                  <a:lnTo>
                    <a:pt x="5302" y="23161"/>
                  </a:lnTo>
                  <a:lnTo>
                    <a:pt x="6127" y="23553"/>
                  </a:lnTo>
                  <a:lnTo>
                    <a:pt x="6953" y="23857"/>
                  </a:lnTo>
                  <a:lnTo>
                    <a:pt x="7822" y="24074"/>
                  </a:lnTo>
                  <a:lnTo>
                    <a:pt x="8648" y="24248"/>
                  </a:lnTo>
                  <a:lnTo>
                    <a:pt x="9517" y="24291"/>
                  </a:lnTo>
                  <a:lnTo>
                    <a:pt x="10386" y="24248"/>
                  </a:lnTo>
                  <a:lnTo>
                    <a:pt x="11211" y="24117"/>
                  </a:lnTo>
                  <a:lnTo>
                    <a:pt x="12037" y="23900"/>
                  </a:lnTo>
                  <a:lnTo>
                    <a:pt x="12472" y="23770"/>
                  </a:lnTo>
                  <a:lnTo>
                    <a:pt x="12863" y="23596"/>
                  </a:lnTo>
                  <a:lnTo>
                    <a:pt x="13210" y="23379"/>
                  </a:lnTo>
                  <a:lnTo>
                    <a:pt x="13601" y="23161"/>
                  </a:lnTo>
                  <a:lnTo>
                    <a:pt x="13949" y="22901"/>
                  </a:lnTo>
                  <a:lnTo>
                    <a:pt x="14297" y="22640"/>
                  </a:lnTo>
                  <a:lnTo>
                    <a:pt x="14644" y="22336"/>
                  </a:lnTo>
                  <a:lnTo>
                    <a:pt x="14948" y="21988"/>
                  </a:lnTo>
                  <a:lnTo>
                    <a:pt x="15253" y="21641"/>
                  </a:lnTo>
                  <a:lnTo>
                    <a:pt x="15557" y="21250"/>
                  </a:lnTo>
                  <a:lnTo>
                    <a:pt x="15817" y="20858"/>
                  </a:lnTo>
                  <a:lnTo>
                    <a:pt x="16035" y="20380"/>
                  </a:lnTo>
                  <a:lnTo>
                    <a:pt x="16209" y="19859"/>
                  </a:lnTo>
                  <a:lnTo>
                    <a:pt x="16382" y="19294"/>
                  </a:lnTo>
                  <a:lnTo>
                    <a:pt x="16556" y="18729"/>
                  </a:lnTo>
                  <a:lnTo>
                    <a:pt x="16687" y="18077"/>
                  </a:lnTo>
                  <a:lnTo>
                    <a:pt x="16773" y="17426"/>
                  </a:lnTo>
                  <a:lnTo>
                    <a:pt x="16817" y="16730"/>
                  </a:lnTo>
                  <a:lnTo>
                    <a:pt x="16904" y="15296"/>
                  </a:lnTo>
                  <a:lnTo>
                    <a:pt x="16904" y="13776"/>
                  </a:lnTo>
                  <a:lnTo>
                    <a:pt x="16817" y="12255"/>
                  </a:lnTo>
                  <a:lnTo>
                    <a:pt x="16643" y="10690"/>
                  </a:lnTo>
                  <a:lnTo>
                    <a:pt x="16426" y="9126"/>
                  </a:lnTo>
                  <a:lnTo>
                    <a:pt x="16122" y="7649"/>
                  </a:lnTo>
                  <a:lnTo>
                    <a:pt x="15817" y="6258"/>
                  </a:lnTo>
                  <a:lnTo>
                    <a:pt x="15426" y="4998"/>
                  </a:lnTo>
                  <a:lnTo>
                    <a:pt x="14992" y="3825"/>
                  </a:lnTo>
                  <a:lnTo>
                    <a:pt x="14775" y="3347"/>
                  </a:lnTo>
                  <a:lnTo>
                    <a:pt x="14557" y="2869"/>
                  </a:lnTo>
                  <a:lnTo>
                    <a:pt x="14297" y="2478"/>
                  </a:lnTo>
                  <a:lnTo>
                    <a:pt x="14036" y="2130"/>
                  </a:lnTo>
                  <a:lnTo>
                    <a:pt x="13819" y="1826"/>
                  </a:lnTo>
                  <a:lnTo>
                    <a:pt x="13558" y="1565"/>
                  </a:lnTo>
                  <a:lnTo>
                    <a:pt x="13167" y="1304"/>
                  </a:lnTo>
                  <a:lnTo>
                    <a:pt x="12776" y="1044"/>
                  </a:lnTo>
                  <a:lnTo>
                    <a:pt x="12341" y="826"/>
                  </a:lnTo>
                  <a:lnTo>
                    <a:pt x="11907" y="609"/>
                  </a:lnTo>
                  <a:lnTo>
                    <a:pt x="11472" y="435"/>
                  </a:lnTo>
                  <a:lnTo>
                    <a:pt x="10994" y="305"/>
                  </a:lnTo>
                  <a:lnTo>
                    <a:pt x="10516" y="175"/>
                  </a:lnTo>
                  <a:lnTo>
                    <a:pt x="10038" y="88"/>
                  </a:lnTo>
                  <a:lnTo>
                    <a:pt x="9560" y="44"/>
                  </a:lnTo>
                  <a:lnTo>
                    <a:pt x="9082"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1"/>
            <p:cNvSpPr/>
            <p:nvPr/>
          </p:nvSpPr>
          <p:spPr>
            <a:xfrm>
              <a:off x="1065900" y="1728775"/>
              <a:ext cx="485625" cy="470425"/>
            </a:xfrm>
            <a:custGeom>
              <a:rect b="b" l="l" r="r" t="t"/>
              <a:pathLst>
                <a:path extrusionOk="0" h="18817" w="19425">
                  <a:moveTo>
                    <a:pt x="17078" y="1"/>
                  </a:moveTo>
                  <a:lnTo>
                    <a:pt x="16730" y="44"/>
                  </a:lnTo>
                  <a:lnTo>
                    <a:pt x="16383" y="131"/>
                  </a:lnTo>
                  <a:lnTo>
                    <a:pt x="16035" y="349"/>
                  </a:lnTo>
                  <a:lnTo>
                    <a:pt x="15731" y="609"/>
                  </a:lnTo>
                  <a:lnTo>
                    <a:pt x="15427" y="913"/>
                  </a:lnTo>
                  <a:lnTo>
                    <a:pt x="15209" y="1348"/>
                  </a:lnTo>
                  <a:lnTo>
                    <a:pt x="15513" y="1696"/>
                  </a:lnTo>
                  <a:lnTo>
                    <a:pt x="15731" y="2087"/>
                  </a:lnTo>
                  <a:lnTo>
                    <a:pt x="15861" y="2478"/>
                  </a:lnTo>
                  <a:lnTo>
                    <a:pt x="15948" y="2956"/>
                  </a:lnTo>
                  <a:lnTo>
                    <a:pt x="15991" y="3216"/>
                  </a:lnTo>
                  <a:lnTo>
                    <a:pt x="15948" y="3477"/>
                  </a:lnTo>
                  <a:lnTo>
                    <a:pt x="15905" y="3694"/>
                  </a:lnTo>
                  <a:lnTo>
                    <a:pt x="15861" y="3912"/>
                  </a:lnTo>
                  <a:lnTo>
                    <a:pt x="15774" y="4042"/>
                  </a:lnTo>
                  <a:lnTo>
                    <a:pt x="15644" y="4129"/>
                  </a:lnTo>
                  <a:lnTo>
                    <a:pt x="15557" y="4216"/>
                  </a:lnTo>
                  <a:lnTo>
                    <a:pt x="15296" y="4216"/>
                  </a:lnTo>
                  <a:lnTo>
                    <a:pt x="15166" y="4172"/>
                  </a:lnTo>
                  <a:lnTo>
                    <a:pt x="15035" y="4086"/>
                  </a:lnTo>
                  <a:lnTo>
                    <a:pt x="14949" y="3912"/>
                  </a:lnTo>
                  <a:lnTo>
                    <a:pt x="14862" y="3738"/>
                  </a:lnTo>
                  <a:lnTo>
                    <a:pt x="14818" y="3521"/>
                  </a:lnTo>
                  <a:lnTo>
                    <a:pt x="14775" y="3216"/>
                  </a:lnTo>
                  <a:lnTo>
                    <a:pt x="14775" y="2912"/>
                  </a:lnTo>
                  <a:lnTo>
                    <a:pt x="14818" y="2521"/>
                  </a:lnTo>
                  <a:lnTo>
                    <a:pt x="14905" y="2087"/>
                  </a:lnTo>
                  <a:lnTo>
                    <a:pt x="15035" y="1696"/>
                  </a:lnTo>
                  <a:lnTo>
                    <a:pt x="15209" y="1348"/>
                  </a:lnTo>
                  <a:lnTo>
                    <a:pt x="15122" y="1261"/>
                  </a:lnTo>
                  <a:lnTo>
                    <a:pt x="14905" y="1087"/>
                  </a:lnTo>
                  <a:lnTo>
                    <a:pt x="14601" y="957"/>
                  </a:lnTo>
                  <a:lnTo>
                    <a:pt x="14340" y="870"/>
                  </a:lnTo>
                  <a:lnTo>
                    <a:pt x="14036" y="870"/>
                  </a:lnTo>
                  <a:lnTo>
                    <a:pt x="13732" y="913"/>
                  </a:lnTo>
                  <a:lnTo>
                    <a:pt x="13471" y="1000"/>
                  </a:lnTo>
                  <a:lnTo>
                    <a:pt x="13210" y="1174"/>
                  </a:lnTo>
                  <a:lnTo>
                    <a:pt x="12993" y="1391"/>
                  </a:lnTo>
                  <a:lnTo>
                    <a:pt x="12559" y="1869"/>
                  </a:lnTo>
                  <a:lnTo>
                    <a:pt x="12211" y="2391"/>
                  </a:lnTo>
                  <a:lnTo>
                    <a:pt x="11950" y="2956"/>
                  </a:lnTo>
                  <a:lnTo>
                    <a:pt x="11733" y="3564"/>
                  </a:lnTo>
                  <a:lnTo>
                    <a:pt x="10734" y="3434"/>
                  </a:lnTo>
                  <a:lnTo>
                    <a:pt x="9734" y="3303"/>
                  </a:lnTo>
                  <a:lnTo>
                    <a:pt x="8517" y="3216"/>
                  </a:lnTo>
                  <a:lnTo>
                    <a:pt x="6562" y="3216"/>
                  </a:lnTo>
                  <a:lnTo>
                    <a:pt x="5997" y="3303"/>
                  </a:lnTo>
                  <a:lnTo>
                    <a:pt x="5432" y="3390"/>
                  </a:lnTo>
                  <a:lnTo>
                    <a:pt x="4911" y="3521"/>
                  </a:lnTo>
                  <a:lnTo>
                    <a:pt x="4476" y="3738"/>
                  </a:lnTo>
                  <a:lnTo>
                    <a:pt x="4302" y="3868"/>
                  </a:lnTo>
                  <a:lnTo>
                    <a:pt x="4129" y="3999"/>
                  </a:lnTo>
                  <a:lnTo>
                    <a:pt x="3694" y="4477"/>
                  </a:lnTo>
                  <a:lnTo>
                    <a:pt x="3346" y="4955"/>
                  </a:lnTo>
                  <a:lnTo>
                    <a:pt x="3086" y="5389"/>
                  </a:lnTo>
                  <a:lnTo>
                    <a:pt x="2912" y="5824"/>
                  </a:lnTo>
                  <a:lnTo>
                    <a:pt x="2825" y="6128"/>
                  </a:lnTo>
                  <a:lnTo>
                    <a:pt x="2782" y="6389"/>
                  </a:lnTo>
                  <a:lnTo>
                    <a:pt x="2738" y="6606"/>
                  </a:lnTo>
                  <a:lnTo>
                    <a:pt x="2434" y="6736"/>
                  </a:lnTo>
                  <a:lnTo>
                    <a:pt x="2086" y="6910"/>
                  </a:lnTo>
                  <a:lnTo>
                    <a:pt x="1652" y="7171"/>
                  </a:lnTo>
                  <a:lnTo>
                    <a:pt x="1217" y="7518"/>
                  </a:lnTo>
                  <a:lnTo>
                    <a:pt x="783" y="7909"/>
                  </a:lnTo>
                  <a:lnTo>
                    <a:pt x="565" y="8170"/>
                  </a:lnTo>
                  <a:lnTo>
                    <a:pt x="392" y="8431"/>
                  </a:lnTo>
                  <a:lnTo>
                    <a:pt x="218" y="8735"/>
                  </a:lnTo>
                  <a:lnTo>
                    <a:pt x="87" y="9039"/>
                  </a:lnTo>
                  <a:lnTo>
                    <a:pt x="1" y="9430"/>
                  </a:lnTo>
                  <a:lnTo>
                    <a:pt x="1" y="9952"/>
                  </a:lnTo>
                  <a:lnTo>
                    <a:pt x="1" y="10604"/>
                  </a:lnTo>
                  <a:lnTo>
                    <a:pt x="87" y="11342"/>
                  </a:lnTo>
                  <a:lnTo>
                    <a:pt x="174" y="12124"/>
                  </a:lnTo>
                  <a:lnTo>
                    <a:pt x="348" y="12950"/>
                  </a:lnTo>
                  <a:lnTo>
                    <a:pt x="522" y="13819"/>
                  </a:lnTo>
                  <a:lnTo>
                    <a:pt x="783" y="14645"/>
                  </a:lnTo>
                  <a:lnTo>
                    <a:pt x="1043" y="15514"/>
                  </a:lnTo>
                  <a:lnTo>
                    <a:pt x="1348" y="16296"/>
                  </a:lnTo>
                  <a:lnTo>
                    <a:pt x="1652" y="16991"/>
                  </a:lnTo>
                  <a:lnTo>
                    <a:pt x="2043" y="17643"/>
                  </a:lnTo>
                  <a:lnTo>
                    <a:pt x="2434" y="18164"/>
                  </a:lnTo>
                  <a:lnTo>
                    <a:pt x="2608" y="18338"/>
                  </a:lnTo>
                  <a:lnTo>
                    <a:pt x="2825" y="18512"/>
                  </a:lnTo>
                  <a:lnTo>
                    <a:pt x="3042" y="18642"/>
                  </a:lnTo>
                  <a:lnTo>
                    <a:pt x="3260" y="18773"/>
                  </a:lnTo>
                  <a:lnTo>
                    <a:pt x="3477" y="18816"/>
                  </a:lnTo>
                  <a:lnTo>
                    <a:pt x="3738" y="18816"/>
                  </a:lnTo>
                  <a:lnTo>
                    <a:pt x="3868" y="18773"/>
                  </a:lnTo>
                  <a:lnTo>
                    <a:pt x="3998" y="18686"/>
                  </a:lnTo>
                  <a:lnTo>
                    <a:pt x="4129" y="18599"/>
                  </a:lnTo>
                  <a:lnTo>
                    <a:pt x="4259" y="18469"/>
                  </a:lnTo>
                  <a:lnTo>
                    <a:pt x="4476" y="18164"/>
                  </a:lnTo>
                  <a:lnTo>
                    <a:pt x="4650" y="17730"/>
                  </a:lnTo>
                  <a:lnTo>
                    <a:pt x="4824" y="17252"/>
                  </a:lnTo>
                  <a:lnTo>
                    <a:pt x="4954" y="16687"/>
                  </a:lnTo>
                  <a:lnTo>
                    <a:pt x="5128" y="15514"/>
                  </a:lnTo>
                  <a:lnTo>
                    <a:pt x="5258" y="14384"/>
                  </a:lnTo>
                  <a:lnTo>
                    <a:pt x="5302" y="13385"/>
                  </a:lnTo>
                  <a:lnTo>
                    <a:pt x="5345" y="12385"/>
                  </a:lnTo>
                  <a:lnTo>
                    <a:pt x="5693" y="12385"/>
                  </a:lnTo>
                  <a:lnTo>
                    <a:pt x="5997" y="12298"/>
                  </a:lnTo>
                  <a:lnTo>
                    <a:pt x="6605" y="12168"/>
                  </a:lnTo>
                  <a:lnTo>
                    <a:pt x="7170" y="11864"/>
                  </a:lnTo>
                  <a:lnTo>
                    <a:pt x="7692" y="11516"/>
                  </a:lnTo>
                  <a:lnTo>
                    <a:pt x="8170" y="11125"/>
                  </a:lnTo>
                  <a:lnTo>
                    <a:pt x="8561" y="10604"/>
                  </a:lnTo>
                  <a:lnTo>
                    <a:pt x="8865" y="10039"/>
                  </a:lnTo>
                  <a:lnTo>
                    <a:pt x="8995" y="9778"/>
                  </a:lnTo>
                  <a:lnTo>
                    <a:pt x="9082" y="9430"/>
                  </a:lnTo>
                  <a:lnTo>
                    <a:pt x="9300" y="9561"/>
                  </a:lnTo>
                  <a:lnTo>
                    <a:pt x="9951" y="9908"/>
                  </a:lnTo>
                  <a:lnTo>
                    <a:pt x="10951" y="10299"/>
                  </a:lnTo>
                  <a:lnTo>
                    <a:pt x="11559" y="10517"/>
                  </a:lnTo>
                  <a:lnTo>
                    <a:pt x="12168" y="10690"/>
                  </a:lnTo>
                  <a:lnTo>
                    <a:pt x="12863" y="10821"/>
                  </a:lnTo>
                  <a:lnTo>
                    <a:pt x="13601" y="10908"/>
                  </a:lnTo>
                  <a:lnTo>
                    <a:pt x="14297" y="10951"/>
                  </a:lnTo>
                  <a:lnTo>
                    <a:pt x="15035" y="10908"/>
                  </a:lnTo>
                  <a:lnTo>
                    <a:pt x="15774" y="10777"/>
                  </a:lnTo>
                  <a:lnTo>
                    <a:pt x="16122" y="10690"/>
                  </a:lnTo>
                  <a:lnTo>
                    <a:pt x="16469" y="10560"/>
                  </a:lnTo>
                  <a:lnTo>
                    <a:pt x="16817" y="10386"/>
                  </a:lnTo>
                  <a:lnTo>
                    <a:pt x="17165" y="10212"/>
                  </a:lnTo>
                  <a:lnTo>
                    <a:pt x="17512" y="9995"/>
                  </a:lnTo>
                  <a:lnTo>
                    <a:pt x="17816" y="9734"/>
                  </a:lnTo>
                  <a:lnTo>
                    <a:pt x="18077" y="9517"/>
                  </a:lnTo>
                  <a:lnTo>
                    <a:pt x="18294" y="9257"/>
                  </a:lnTo>
                  <a:lnTo>
                    <a:pt x="18512" y="8952"/>
                  </a:lnTo>
                  <a:lnTo>
                    <a:pt x="18686" y="8692"/>
                  </a:lnTo>
                  <a:lnTo>
                    <a:pt x="18990" y="8040"/>
                  </a:lnTo>
                  <a:lnTo>
                    <a:pt x="19207" y="7345"/>
                  </a:lnTo>
                  <a:lnTo>
                    <a:pt x="19337" y="6649"/>
                  </a:lnTo>
                  <a:lnTo>
                    <a:pt x="19381" y="5911"/>
                  </a:lnTo>
                  <a:lnTo>
                    <a:pt x="19424" y="5128"/>
                  </a:lnTo>
                  <a:lnTo>
                    <a:pt x="19337" y="4390"/>
                  </a:lnTo>
                  <a:lnTo>
                    <a:pt x="19250" y="3651"/>
                  </a:lnTo>
                  <a:lnTo>
                    <a:pt x="19120" y="2956"/>
                  </a:lnTo>
                  <a:lnTo>
                    <a:pt x="18946" y="2304"/>
                  </a:lnTo>
                  <a:lnTo>
                    <a:pt x="18729" y="1739"/>
                  </a:lnTo>
                  <a:lnTo>
                    <a:pt x="18512" y="1218"/>
                  </a:lnTo>
                  <a:lnTo>
                    <a:pt x="18251" y="740"/>
                  </a:lnTo>
                  <a:lnTo>
                    <a:pt x="17990" y="392"/>
                  </a:lnTo>
                  <a:lnTo>
                    <a:pt x="17730" y="175"/>
                  </a:lnTo>
                  <a:lnTo>
                    <a:pt x="17425" y="44"/>
                  </a:lnTo>
                  <a:lnTo>
                    <a:pt x="1707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1"/>
            <p:cNvSpPr/>
            <p:nvPr/>
          </p:nvSpPr>
          <p:spPr>
            <a:xfrm>
              <a:off x="1074600" y="2142675"/>
              <a:ext cx="121675" cy="165150"/>
            </a:xfrm>
            <a:custGeom>
              <a:rect b="b" l="l" r="r" t="t"/>
              <a:pathLst>
                <a:path extrusionOk="0" h="6606" w="4867">
                  <a:moveTo>
                    <a:pt x="869" y="1"/>
                  </a:moveTo>
                  <a:lnTo>
                    <a:pt x="565" y="131"/>
                  </a:lnTo>
                  <a:lnTo>
                    <a:pt x="435" y="218"/>
                  </a:lnTo>
                  <a:lnTo>
                    <a:pt x="304" y="305"/>
                  </a:lnTo>
                  <a:lnTo>
                    <a:pt x="131" y="609"/>
                  </a:lnTo>
                  <a:lnTo>
                    <a:pt x="44" y="957"/>
                  </a:lnTo>
                  <a:lnTo>
                    <a:pt x="0" y="1348"/>
                  </a:lnTo>
                  <a:lnTo>
                    <a:pt x="0" y="1782"/>
                  </a:lnTo>
                  <a:lnTo>
                    <a:pt x="44" y="2304"/>
                  </a:lnTo>
                  <a:lnTo>
                    <a:pt x="131" y="2782"/>
                  </a:lnTo>
                  <a:lnTo>
                    <a:pt x="304" y="3303"/>
                  </a:lnTo>
                  <a:lnTo>
                    <a:pt x="478" y="3825"/>
                  </a:lnTo>
                  <a:lnTo>
                    <a:pt x="695" y="4346"/>
                  </a:lnTo>
                  <a:lnTo>
                    <a:pt x="913" y="4824"/>
                  </a:lnTo>
                  <a:lnTo>
                    <a:pt x="1217" y="5259"/>
                  </a:lnTo>
                  <a:lnTo>
                    <a:pt x="1478" y="5650"/>
                  </a:lnTo>
                  <a:lnTo>
                    <a:pt x="1825" y="5997"/>
                  </a:lnTo>
                  <a:lnTo>
                    <a:pt x="2129" y="6258"/>
                  </a:lnTo>
                  <a:lnTo>
                    <a:pt x="2434" y="6432"/>
                  </a:lnTo>
                  <a:lnTo>
                    <a:pt x="2781" y="6562"/>
                  </a:lnTo>
                  <a:lnTo>
                    <a:pt x="3129" y="6606"/>
                  </a:lnTo>
                  <a:lnTo>
                    <a:pt x="3476" y="6562"/>
                  </a:lnTo>
                  <a:lnTo>
                    <a:pt x="3824" y="6475"/>
                  </a:lnTo>
                  <a:lnTo>
                    <a:pt x="4128" y="6345"/>
                  </a:lnTo>
                  <a:lnTo>
                    <a:pt x="4389" y="6128"/>
                  </a:lnTo>
                  <a:lnTo>
                    <a:pt x="4650" y="5867"/>
                  </a:lnTo>
                  <a:lnTo>
                    <a:pt x="4824" y="5563"/>
                  </a:lnTo>
                  <a:lnTo>
                    <a:pt x="4867" y="5519"/>
                  </a:lnTo>
                  <a:lnTo>
                    <a:pt x="4346" y="2651"/>
                  </a:lnTo>
                  <a:lnTo>
                    <a:pt x="3954" y="2173"/>
                  </a:lnTo>
                  <a:lnTo>
                    <a:pt x="3520" y="1652"/>
                  </a:lnTo>
                  <a:lnTo>
                    <a:pt x="2998" y="1087"/>
                  </a:lnTo>
                  <a:lnTo>
                    <a:pt x="2434" y="566"/>
                  </a:lnTo>
                  <a:lnTo>
                    <a:pt x="2129" y="348"/>
                  </a:lnTo>
                  <a:lnTo>
                    <a:pt x="1782" y="174"/>
                  </a:lnTo>
                  <a:lnTo>
                    <a:pt x="1478" y="44"/>
                  </a:lnTo>
                  <a:lnTo>
                    <a:pt x="1173"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1"/>
            <p:cNvSpPr/>
            <p:nvPr/>
          </p:nvSpPr>
          <p:spPr>
            <a:xfrm>
              <a:off x="1100675" y="2179625"/>
              <a:ext cx="71700" cy="103225"/>
            </a:xfrm>
            <a:custGeom>
              <a:rect b="b" l="l" r="r" t="t"/>
              <a:pathLst>
                <a:path extrusionOk="0" h="4129" w="2868">
                  <a:moveTo>
                    <a:pt x="44" y="0"/>
                  </a:moveTo>
                  <a:lnTo>
                    <a:pt x="0" y="44"/>
                  </a:lnTo>
                  <a:lnTo>
                    <a:pt x="44" y="44"/>
                  </a:lnTo>
                  <a:lnTo>
                    <a:pt x="435" y="261"/>
                  </a:lnTo>
                  <a:lnTo>
                    <a:pt x="826" y="565"/>
                  </a:lnTo>
                  <a:lnTo>
                    <a:pt x="1173" y="869"/>
                  </a:lnTo>
                  <a:lnTo>
                    <a:pt x="1477" y="1217"/>
                  </a:lnTo>
                  <a:lnTo>
                    <a:pt x="1695" y="1608"/>
                  </a:lnTo>
                  <a:lnTo>
                    <a:pt x="1955" y="2042"/>
                  </a:lnTo>
                  <a:lnTo>
                    <a:pt x="2129" y="2477"/>
                  </a:lnTo>
                  <a:lnTo>
                    <a:pt x="2303" y="2911"/>
                  </a:lnTo>
                  <a:lnTo>
                    <a:pt x="2303" y="2911"/>
                  </a:lnTo>
                  <a:lnTo>
                    <a:pt x="2173" y="2738"/>
                  </a:lnTo>
                  <a:lnTo>
                    <a:pt x="1999" y="2607"/>
                  </a:lnTo>
                  <a:lnTo>
                    <a:pt x="1869" y="2520"/>
                  </a:lnTo>
                  <a:lnTo>
                    <a:pt x="1651" y="2433"/>
                  </a:lnTo>
                  <a:lnTo>
                    <a:pt x="1477" y="2390"/>
                  </a:lnTo>
                  <a:lnTo>
                    <a:pt x="1260" y="2433"/>
                  </a:lnTo>
                  <a:lnTo>
                    <a:pt x="1043" y="2477"/>
                  </a:lnTo>
                  <a:lnTo>
                    <a:pt x="826" y="2607"/>
                  </a:lnTo>
                  <a:lnTo>
                    <a:pt x="826" y="2651"/>
                  </a:lnTo>
                  <a:lnTo>
                    <a:pt x="869" y="2694"/>
                  </a:lnTo>
                  <a:lnTo>
                    <a:pt x="1043" y="2651"/>
                  </a:lnTo>
                  <a:lnTo>
                    <a:pt x="1217" y="2651"/>
                  </a:lnTo>
                  <a:lnTo>
                    <a:pt x="1521" y="2694"/>
                  </a:lnTo>
                  <a:lnTo>
                    <a:pt x="1825" y="2868"/>
                  </a:lnTo>
                  <a:lnTo>
                    <a:pt x="1955" y="2955"/>
                  </a:lnTo>
                  <a:lnTo>
                    <a:pt x="2086" y="3085"/>
                  </a:lnTo>
                  <a:lnTo>
                    <a:pt x="2390" y="3563"/>
                  </a:lnTo>
                  <a:lnTo>
                    <a:pt x="2651" y="4085"/>
                  </a:lnTo>
                  <a:lnTo>
                    <a:pt x="2694" y="4128"/>
                  </a:lnTo>
                  <a:lnTo>
                    <a:pt x="2781" y="4128"/>
                  </a:lnTo>
                  <a:lnTo>
                    <a:pt x="2825" y="4085"/>
                  </a:lnTo>
                  <a:lnTo>
                    <a:pt x="2868" y="4041"/>
                  </a:lnTo>
                  <a:lnTo>
                    <a:pt x="2868" y="3998"/>
                  </a:lnTo>
                  <a:lnTo>
                    <a:pt x="2825" y="3694"/>
                  </a:lnTo>
                  <a:lnTo>
                    <a:pt x="2825" y="3389"/>
                  </a:lnTo>
                  <a:lnTo>
                    <a:pt x="2651" y="2738"/>
                  </a:lnTo>
                  <a:lnTo>
                    <a:pt x="2433" y="2086"/>
                  </a:lnTo>
                  <a:lnTo>
                    <a:pt x="2086" y="1478"/>
                  </a:lnTo>
                  <a:lnTo>
                    <a:pt x="1869" y="1173"/>
                  </a:lnTo>
                  <a:lnTo>
                    <a:pt x="1651" y="913"/>
                  </a:lnTo>
                  <a:lnTo>
                    <a:pt x="1434" y="695"/>
                  </a:lnTo>
                  <a:lnTo>
                    <a:pt x="1173" y="478"/>
                  </a:lnTo>
                  <a:lnTo>
                    <a:pt x="913" y="304"/>
                  </a:lnTo>
                  <a:lnTo>
                    <a:pt x="608" y="174"/>
                  </a:lnTo>
                  <a:lnTo>
                    <a:pt x="348" y="44"/>
                  </a:lnTo>
                  <a:lnTo>
                    <a:pt x="4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1"/>
            <p:cNvSpPr/>
            <p:nvPr/>
          </p:nvSpPr>
          <p:spPr>
            <a:xfrm>
              <a:off x="1357050" y="2060125"/>
              <a:ext cx="101050" cy="232500"/>
            </a:xfrm>
            <a:custGeom>
              <a:rect b="b" l="l" r="r" t="t"/>
              <a:pathLst>
                <a:path extrusionOk="0" h="9300" w="4042">
                  <a:moveTo>
                    <a:pt x="1912" y="0"/>
                  </a:moveTo>
                  <a:lnTo>
                    <a:pt x="1869" y="87"/>
                  </a:lnTo>
                  <a:lnTo>
                    <a:pt x="2042" y="913"/>
                  </a:lnTo>
                  <a:lnTo>
                    <a:pt x="2260" y="1695"/>
                  </a:lnTo>
                  <a:lnTo>
                    <a:pt x="2694" y="3346"/>
                  </a:lnTo>
                  <a:lnTo>
                    <a:pt x="3129" y="4954"/>
                  </a:lnTo>
                  <a:lnTo>
                    <a:pt x="3303" y="5780"/>
                  </a:lnTo>
                  <a:lnTo>
                    <a:pt x="3520" y="6605"/>
                  </a:lnTo>
                  <a:lnTo>
                    <a:pt x="3520" y="6605"/>
                  </a:lnTo>
                  <a:lnTo>
                    <a:pt x="2911" y="6475"/>
                  </a:lnTo>
                  <a:lnTo>
                    <a:pt x="2347" y="6431"/>
                  </a:lnTo>
                  <a:lnTo>
                    <a:pt x="2347" y="6518"/>
                  </a:lnTo>
                  <a:lnTo>
                    <a:pt x="2390" y="6692"/>
                  </a:lnTo>
                  <a:lnTo>
                    <a:pt x="2520" y="7257"/>
                  </a:lnTo>
                  <a:lnTo>
                    <a:pt x="2651" y="7822"/>
                  </a:lnTo>
                  <a:lnTo>
                    <a:pt x="2738" y="8213"/>
                  </a:lnTo>
                  <a:lnTo>
                    <a:pt x="2042" y="8213"/>
                  </a:lnTo>
                  <a:lnTo>
                    <a:pt x="1738" y="8256"/>
                  </a:lnTo>
                  <a:lnTo>
                    <a:pt x="1391" y="8343"/>
                  </a:lnTo>
                  <a:lnTo>
                    <a:pt x="1086" y="8430"/>
                  </a:lnTo>
                  <a:lnTo>
                    <a:pt x="782" y="8561"/>
                  </a:lnTo>
                  <a:lnTo>
                    <a:pt x="522" y="8734"/>
                  </a:lnTo>
                  <a:lnTo>
                    <a:pt x="217" y="8952"/>
                  </a:lnTo>
                  <a:lnTo>
                    <a:pt x="87" y="9125"/>
                  </a:lnTo>
                  <a:lnTo>
                    <a:pt x="0" y="9256"/>
                  </a:lnTo>
                  <a:lnTo>
                    <a:pt x="44" y="9299"/>
                  </a:lnTo>
                  <a:lnTo>
                    <a:pt x="174" y="9299"/>
                  </a:lnTo>
                  <a:lnTo>
                    <a:pt x="304" y="9212"/>
                  </a:lnTo>
                  <a:lnTo>
                    <a:pt x="608" y="9082"/>
                  </a:lnTo>
                  <a:lnTo>
                    <a:pt x="956" y="8952"/>
                  </a:lnTo>
                  <a:lnTo>
                    <a:pt x="1304" y="8821"/>
                  </a:lnTo>
                  <a:lnTo>
                    <a:pt x="1695" y="8778"/>
                  </a:lnTo>
                  <a:lnTo>
                    <a:pt x="2390" y="8691"/>
                  </a:lnTo>
                  <a:lnTo>
                    <a:pt x="2998" y="8647"/>
                  </a:lnTo>
                  <a:lnTo>
                    <a:pt x="3042" y="8604"/>
                  </a:lnTo>
                  <a:lnTo>
                    <a:pt x="3085" y="8517"/>
                  </a:lnTo>
                  <a:lnTo>
                    <a:pt x="3129" y="8387"/>
                  </a:lnTo>
                  <a:lnTo>
                    <a:pt x="2825" y="6909"/>
                  </a:lnTo>
                  <a:lnTo>
                    <a:pt x="3129" y="6996"/>
                  </a:lnTo>
                  <a:lnTo>
                    <a:pt x="3563" y="7083"/>
                  </a:lnTo>
                  <a:lnTo>
                    <a:pt x="3911" y="7083"/>
                  </a:lnTo>
                  <a:lnTo>
                    <a:pt x="4041" y="7040"/>
                  </a:lnTo>
                  <a:lnTo>
                    <a:pt x="4041" y="6996"/>
                  </a:lnTo>
                  <a:lnTo>
                    <a:pt x="3650" y="5258"/>
                  </a:lnTo>
                  <a:lnTo>
                    <a:pt x="3216" y="3476"/>
                  </a:lnTo>
                  <a:lnTo>
                    <a:pt x="2955" y="2564"/>
                  </a:lnTo>
                  <a:lnTo>
                    <a:pt x="2651" y="1695"/>
                  </a:lnTo>
                  <a:lnTo>
                    <a:pt x="2347" y="869"/>
                  </a:lnTo>
                  <a:lnTo>
                    <a:pt x="1999" y="44"/>
                  </a:lnTo>
                  <a:lnTo>
                    <a:pt x="195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1"/>
            <p:cNvSpPr/>
            <p:nvPr/>
          </p:nvSpPr>
          <p:spPr>
            <a:xfrm>
              <a:off x="1341825" y="2265425"/>
              <a:ext cx="78250" cy="47825"/>
            </a:xfrm>
            <a:custGeom>
              <a:rect b="b" l="l" r="r" t="t"/>
              <a:pathLst>
                <a:path extrusionOk="0" h="1913" w="3130">
                  <a:moveTo>
                    <a:pt x="2695" y="1"/>
                  </a:moveTo>
                  <a:lnTo>
                    <a:pt x="2391" y="44"/>
                  </a:lnTo>
                  <a:lnTo>
                    <a:pt x="2043" y="88"/>
                  </a:lnTo>
                  <a:lnTo>
                    <a:pt x="1652" y="218"/>
                  </a:lnTo>
                  <a:lnTo>
                    <a:pt x="1261" y="392"/>
                  </a:lnTo>
                  <a:lnTo>
                    <a:pt x="870" y="609"/>
                  </a:lnTo>
                  <a:lnTo>
                    <a:pt x="522" y="870"/>
                  </a:lnTo>
                  <a:lnTo>
                    <a:pt x="218" y="1174"/>
                  </a:lnTo>
                  <a:lnTo>
                    <a:pt x="44" y="1522"/>
                  </a:lnTo>
                  <a:lnTo>
                    <a:pt x="1" y="1652"/>
                  </a:lnTo>
                  <a:lnTo>
                    <a:pt x="1" y="1782"/>
                  </a:lnTo>
                  <a:lnTo>
                    <a:pt x="44" y="1826"/>
                  </a:lnTo>
                  <a:lnTo>
                    <a:pt x="131" y="1869"/>
                  </a:lnTo>
                  <a:lnTo>
                    <a:pt x="392" y="1913"/>
                  </a:lnTo>
                  <a:lnTo>
                    <a:pt x="739" y="1869"/>
                  </a:lnTo>
                  <a:lnTo>
                    <a:pt x="1478" y="1696"/>
                  </a:lnTo>
                  <a:lnTo>
                    <a:pt x="1782" y="1609"/>
                  </a:lnTo>
                  <a:lnTo>
                    <a:pt x="1956" y="1609"/>
                  </a:lnTo>
                  <a:lnTo>
                    <a:pt x="2347" y="1696"/>
                  </a:lnTo>
                  <a:lnTo>
                    <a:pt x="2521" y="1696"/>
                  </a:lnTo>
                  <a:lnTo>
                    <a:pt x="2695" y="1609"/>
                  </a:lnTo>
                  <a:lnTo>
                    <a:pt x="2825" y="1522"/>
                  </a:lnTo>
                  <a:lnTo>
                    <a:pt x="2956" y="1305"/>
                  </a:lnTo>
                  <a:lnTo>
                    <a:pt x="3042" y="1044"/>
                  </a:lnTo>
                  <a:lnTo>
                    <a:pt x="3129" y="740"/>
                  </a:lnTo>
                  <a:lnTo>
                    <a:pt x="3129" y="479"/>
                  </a:lnTo>
                  <a:lnTo>
                    <a:pt x="3042" y="218"/>
                  </a:lnTo>
                  <a:lnTo>
                    <a:pt x="2999" y="131"/>
                  </a:lnTo>
                  <a:lnTo>
                    <a:pt x="2912" y="88"/>
                  </a:lnTo>
                  <a:lnTo>
                    <a:pt x="282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1"/>
            <p:cNvSpPr/>
            <p:nvPr/>
          </p:nvSpPr>
          <p:spPr>
            <a:xfrm>
              <a:off x="1341825" y="2286075"/>
              <a:ext cx="54350" cy="27175"/>
            </a:xfrm>
            <a:custGeom>
              <a:rect b="b" l="l" r="r" t="t"/>
              <a:pathLst>
                <a:path extrusionOk="0" h="1087" w="2174">
                  <a:moveTo>
                    <a:pt x="609" y="1"/>
                  </a:moveTo>
                  <a:lnTo>
                    <a:pt x="435" y="131"/>
                  </a:lnTo>
                  <a:lnTo>
                    <a:pt x="261" y="305"/>
                  </a:lnTo>
                  <a:lnTo>
                    <a:pt x="131" y="479"/>
                  </a:lnTo>
                  <a:lnTo>
                    <a:pt x="44" y="696"/>
                  </a:lnTo>
                  <a:lnTo>
                    <a:pt x="1" y="826"/>
                  </a:lnTo>
                  <a:lnTo>
                    <a:pt x="1" y="913"/>
                  </a:lnTo>
                  <a:lnTo>
                    <a:pt x="44" y="1000"/>
                  </a:lnTo>
                  <a:lnTo>
                    <a:pt x="131" y="1043"/>
                  </a:lnTo>
                  <a:lnTo>
                    <a:pt x="392" y="1087"/>
                  </a:lnTo>
                  <a:lnTo>
                    <a:pt x="739" y="1043"/>
                  </a:lnTo>
                  <a:lnTo>
                    <a:pt x="1478" y="870"/>
                  </a:lnTo>
                  <a:lnTo>
                    <a:pt x="1782" y="783"/>
                  </a:lnTo>
                  <a:lnTo>
                    <a:pt x="2000" y="783"/>
                  </a:lnTo>
                  <a:lnTo>
                    <a:pt x="2173" y="826"/>
                  </a:lnTo>
                  <a:lnTo>
                    <a:pt x="2086" y="652"/>
                  </a:lnTo>
                  <a:lnTo>
                    <a:pt x="2000" y="479"/>
                  </a:lnTo>
                  <a:lnTo>
                    <a:pt x="1869" y="348"/>
                  </a:lnTo>
                  <a:lnTo>
                    <a:pt x="1739" y="218"/>
                  </a:lnTo>
                  <a:lnTo>
                    <a:pt x="1522" y="87"/>
                  </a:lnTo>
                  <a:lnTo>
                    <a:pt x="1261" y="1"/>
                  </a:lnTo>
                  <a:close/>
                </a:path>
              </a:pathLst>
            </a:custGeom>
            <a:solidFill>
              <a:srgbClr val="FF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1"/>
            <p:cNvSpPr/>
            <p:nvPr/>
          </p:nvSpPr>
          <p:spPr>
            <a:xfrm>
              <a:off x="1328800" y="2154625"/>
              <a:ext cx="14150" cy="48925"/>
            </a:xfrm>
            <a:custGeom>
              <a:rect b="b" l="l" r="r" t="t"/>
              <a:pathLst>
                <a:path extrusionOk="0" h="1957" w="566">
                  <a:moveTo>
                    <a:pt x="391" y="1"/>
                  </a:moveTo>
                  <a:lnTo>
                    <a:pt x="348" y="44"/>
                  </a:lnTo>
                  <a:lnTo>
                    <a:pt x="348" y="88"/>
                  </a:lnTo>
                  <a:lnTo>
                    <a:pt x="435" y="609"/>
                  </a:lnTo>
                  <a:lnTo>
                    <a:pt x="435" y="870"/>
                  </a:lnTo>
                  <a:lnTo>
                    <a:pt x="435" y="1130"/>
                  </a:lnTo>
                  <a:lnTo>
                    <a:pt x="391" y="1348"/>
                  </a:lnTo>
                  <a:lnTo>
                    <a:pt x="304" y="1565"/>
                  </a:lnTo>
                  <a:lnTo>
                    <a:pt x="174" y="1782"/>
                  </a:lnTo>
                  <a:lnTo>
                    <a:pt x="0" y="1913"/>
                  </a:lnTo>
                  <a:lnTo>
                    <a:pt x="0" y="1956"/>
                  </a:lnTo>
                  <a:lnTo>
                    <a:pt x="218" y="1826"/>
                  </a:lnTo>
                  <a:lnTo>
                    <a:pt x="391" y="1608"/>
                  </a:lnTo>
                  <a:lnTo>
                    <a:pt x="522" y="1391"/>
                  </a:lnTo>
                  <a:lnTo>
                    <a:pt x="565" y="1130"/>
                  </a:lnTo>
                  <a:lnTo>
                    <a:pt x="565" y="826"/>
                  </a:lnTo>
                  <a:lnTo>
                    <a:pt x="522" y="522"/>
                  </a:lnTo>
                  <a:lnTo>
                    <a:pt x="478" y="261"/>
                  </a:lnTo>
                  <a:lnTo>
                    <a:pt x="39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1"/>
            <p:cNvSpPr/>
            <p:nvPr/>
          </p:nvSpPr>
          <p:spPr>
            <a:xfrm>
              <a:off x="1302725" y="2140500"/>
              <a:ext cx="39125" cy="55425"/>
            </a:xfrm>
            <a:custGeom>
              <a:rect b="b" l="l" r="r" t="t"/>
              <a:pathLst>
                <a:path extrusionOk="0" h="2217" w="1565">
                  <a:moveTo>
                    <a:pt x="652" y="1"/>
                  </a:moveTo>
                  <a:lnTo>
                    <a:pt x="478" y="44"/>
                  </a:lnTo>
                  <a:lnTo>
                    <a:pt x="305" y="131"/>
                  </a:lnTo>
                  <a:lnTo>
                    <a:pt x="174" y="261"/>
                  </a:lnTo>
                  <a:lnTo>
                    <a:pt x="87" y="435"/>
                  </a:lnTo>
                  <a:lnTo>
                    <a:pt x="44" y="609"/>
                  </a:lnTo>
                  <a:lnTo>
                    <a:pt x="0" y="783"/>
                  </a:lnTo>
                  <a:lnTo>
                    <a:pt x="0" y="1000"/>
                  </a:lnTo>
                  <a:lnTo>
                    <a:pt x="0" y="1217"/>
                  </a:lnTo>
                  <a:lnTo>
                    <a:pt x="131" y="1609"/>
                  </a:lnTo>
                  <a:lnTo>
                    <a:pt x="218" y="1782"/>
                  </a:lnTo>
                  <a:lnTo>
                    <a:pt x="305" y="1956"/>
                  </a:lnTo>
                  <a:lnTo>
                    <a:pt x="435" y="2087"/>
                  </a:lnTo>
                  <a:lnTo>
                    <a:pt x="609" y="2173"/>
                  </a:lnTo>
                  <a:lnTo>
                    <a:pt x="783" y="2217"/>
                  </a:lnTo>
                  <a:lnTo>
                    <a:pt x="956" y="2217"/>
                  </a:lnTo>
                  <a:lnTo>
                    <a:pt x="1130" y="2173"/>
                  </a:lnTo>
                  <a:lnTo>
                    <a:pt x="1261" y="2087"/>
                  </a:lnTo>
                  <a:lnTo>
                    <a:pt x="1391" y="1956"/>
                  </a:lnTo>
                  <a:lnTo>
                    <a:pt x="1478" y="1782"/>
                  </a:lnTo>
                  <a:lnTo>
                    <a:pt x="1521" y="1609"/>
                  </a:lnTo>
                  <a:lnTo>
                    <a:pt x="1565" y="1435"/>
                  </a:lnTo>
                  <a:lnTo>
                    <a:pt x="1565" y="1000"/>
                  </a:lnTo>
                  <a:lnTo>
                    <a:pt x="1434" y="609"/>
                  </a:lnTo>
                  <a:lnTo>
                    <a:pt x="1347" y="435"/>
                  </a:lnTo>
                  <a:lnTo>
                    <a:pt x="1261" y="261"/>
                  </a:lnTo>
                  <a:lnTo>
                    <a:pt x="1130" y="131"/>
                  </a:lnTo>
                  <a:lnTo>
                    <a:pt x="1000" y="44"/>
                  </a:lnTo>
                  <a:lnTo>
                    <a:pt x="82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1"/>
            <p:cNvSpPr/>
            <p:nvPr/>
          </p:nvSpPr>
          <p:spPr>
            <a:xfrm>
              <a:off x="1437425" y="2136150"/>
              <a:ext cx="26100" cy="42400"/>
            </a:xfrm>
            <a:custGeom>
              <a:rect b="b" l="l" r="r" t="t"/>
              <a:pathLst>
                <a:path extrusionOk="0" h="1696" w="1044">
                  <a:moveTo>
                    <a:pt x="1" y="1"/>
                  </a:moveTo>
                  <a:lnTo>
                    <a:pt x="1" y="262"/>
                  </a:lnTo>
                  <a:lnTo>
                    <a:pt x="44" y="522"/>
                  </a:lnTo>
                  <a:lnTo>
                    <a:pt x="88" y="827"/>
                  </a:lnTo>
                  <a:lnTo>
                    <a:pt x="218" y="1087"/>
                  </a:lnTo>
                  <a:lnTo>
                    <a:pt x="348" y="1305"/>
                  </a:lnTo>
                  <a:lnTo>
                    <a:pt x="522" y="1522"/>
                  </a:lnTo>
                  <a:lnTo>
                    <a:pt x="783" y="1609"/>
                  </a:lnTo>
                  <a:lnTo>
                    <a:pt x="1044" y="1696"/>
                  </a:lnTo>
                  <a:lnTo>
                    <a:pt x="1044" y="1652"/>
                  </a:lnTo>
                  <a:lnTo>
                    <a:pt x="826" y="1565"/>
                  </a:lnTo>
                  <a:lnTo>
                    <a:pt x="609" y="1435"/>
                  </a:lnTo>
                  <a:lnTo>
                    <a:pt x="479" y="1261"/>
                  </a:lnTo>
                  <a:lnTo>
                    <a:pt x="348" y="1044"/>
                  </a:lnTo>
                  <a:lnTo>
                    <a:pt x="218" y="827"/>
                  </a:lnTo>
                  <a:lnTo>
                    <a:pt x="174" y="566"/>
                  </a:lnTo>
                  <a:lnTo>
                    <a:pt x="44" y="44"/>
                  </a:lnTo>
                  <a:lnTo>
                    <a:pt x="4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1"/>
            <p:cNvSpPr/>
            <p:nvPr/>
          </p:nvSpPr>
          <p:spPr>
            <a:xfrm>
              <a:off x="1437425" y="2114425"/>
              <a:ext cx="40225" cy="55450"/>
            </a:xfrm>
            <a:custGeom>
              <a:rect b="b" l="l" r="r" t="t"/>
              <a:pathLst>
                <a:path extrusionOk="0" h="2218" w="1609">
                  <a:moveTo>
                    <a:pt x="479" y="1"/>
                  </a:moveTo>
                  <a:lnTo>
                    <a:pt x="348" y="88"/>
                  </a:lnTo>
                  <a:lnTo>
                    <a:pt x="218" y="175"/>
                  </a:lnTo>
                  <a:lnTo>
                    <a:pt x="131" y="349"/>
                  </a:lnTo>
                  <a:lnTo>
                    <a:pt x="44" y="479"/>
                  </a:lnTo>
                  <a:lnTo>
                    <a:pt x="1" y="696"/>
                  </a:lnTo>
                  <a:lnTo>
                    <a:pt x="1" y="870"/>
                  </a:lnTo>
                  <a:lnTo>
                    <a:pt x="44" y="1304"/>
                  </a:lnTo>
                  <a:lnTo>
                    <a:pt x="174" y="1696"/>
                  </a:lnTo>
                  <a:lnTo>
                    <a:pt x="261" y="1869"/>
                  </a:lnTo>
                  <a:lnTo>
                    <a:pt x="392" y="2000"/>
                  </a:lnTo>
                  <a:lnTo>
                    <a:pt x="522" y="2130"/>
                  </a:lnTo>
                  <a:lnTo>
                    <a:pt x="652" y="2174"/>
                  </a:lnTo>
                  <a:lnTo>
                    <a:pt x="826" y="2217"/>
                  </a:lnTo>
                  <a:lnTo>
                    <a:pt x="1044" y="2217"/>
                  </a:lnTo>
                  <a:lnTo>
                    <a:pt x="1217" y="2130"/>
                  </a:lnTo>
                  <a:lnTo>
                    <a:pt x="1348" y="2043"/>
                  </a:lnTo>
                  <a:lnTo>
                    <a:pt x="1435" y="1869"/>
                  </a:lnTo>
                  <a:lnTo>
                    <a:pt x="1522" y="1739"/>
                  </a:lnTo>
                  <a:lnTo>
                    <a:pt x="1565" y="1522"/>
                  </a:lnTo>
                  <a:lnTo>
                    <a:pt x="1608" y="1348"/>
                  </a:lnTo>
                  <a:lnTo>
                    <a:pt x="1565" y="913"/>
                  </a:lnTo>
                  <a:lnTo>
                    <a:pt x="1478" y="696"/>
                  </a:lnTo>
                  <a:lnTo>
                    <a:pt x="1391" y="522"/>
                  </a:lnTo>
                  <a:lnTo>
                    <a:pt x="1304" y="349"/>
                  </a:lnTo>
                  <a:lnTo>
                    <a:pt x="1174" y="218"/>
                  </a:lnTo>
                  <a:lnTo>
                    <a:pt x="1044" y="88"/>
                  </a:lnTo>
                  <a:lnTo>
                    <a:pt x="870" y="44"/>
                  </a:lnTo>
                  <a:lnTo>
                    <a:pt x="696"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1"/>
            <p:cNvSpPr/>
            <p:nvPr/>
          </p:nvSpPr>
          <p:spPr>
            <a:xfrm>
              <a:off x="1277725" y="2067725"/>
              <a:ext cx="61950" cy="32600"/>
            </a:xfrm>
            <a:custGeom>
              <a:rect b="b" l="l" r="r" t="t"/>
              <a:pathLst>
                <a:path extrusionOk="0" h="1304" w="2478">
                  <a:moveTo>
                    <a:pt x="783" y="0"/>
                  </a:moveTo>
                  <a:lnTo>
                    <a:pt x="479" y="131"/>
                  </a:lnTo>
                  <a:lnTo>
                    <a:pt x="218" y="261"/>
                  </a:lnTo>
                  <a:lnTo>
                    <a:pt x="44" y="435"/>
                  </a:lnTo>
                  <a:lnTo>
                    <a:pt x="1" y="609"/>
                  </a:lnTo>
                  <a:lnTo>
                    <a:pt x="1" y="783"/>
                  </a:lnTo>
                  <a:lnTo>
                    <a:pt x="88" y="1000"/>
                  </a:lnTo>
                  <a:lnTo>
                    <a:pt x="218" y="1087"/>
                  </a:lnTo>
                  <a:lnTo>
                    <a:pt x="392" y="1174"/>
                  </a:lnTo>
                  <a:lnTo>
                    <a:pt x="1348" y="1261"/>
                  </a:lnTo>
                  <a:lnTo>
                    <a:pt x="1565" y="1304"/>
                  </a:lnTo>
                  <a:lnTo>
                    <a:pt x="1826" y="1304"/>
                  </a:lnTo>
                  <a:lnTo>
                    <a:pt x="2043" y="1261"/>
                  </a:lnTo>
                  <a:lnTo>
                    <a:pt x="2304" y="1174"/>
                  </a:lnTo>
                  <a:lnTo>
                    <a:pt x="2391" y="1043"/>
                  </a:lnTo>
                  <a:lnTo>
                    <a:pt x="2478" y="913"/>
                  </a:lnTo>
                  <a:lnTo>
                    <a:pt x="2478" y="783"/>
                  </a:lnTo>
                  <a:lnTo>
                    <a:pt x="2478" y="609"/>
                  </a:lnTo>
                  <a:lnTo>
                    <a:pt x="2261" y="348"/>
                  </a:lnTo>
                  <a:lnTo>
                    <a:pt x="2043" y="174"/>
                  </a:lnTo>
                  <a:lnTo>
                    <a:pt x="1739" y="44"/>
                  </a:lnTo>
                  <a:lnTo>
                    <a:pt x="143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1"/>
            <p:cNvSpPr/>
            <p:nvPr/>
          </p:nvSpPr>
          <p:spPr>
            <a:xfrm>
              <a:off x="1418950" y="2041650"/>
              <a:ext cx="59775" cy="39125"/>
            </a:xfrm>
            <a:custGeom>
              <a:rect b="b" l="l" r="r" t="t"/>
              <a:pathLst>
                <a:path extrusionOk="0" h="1565" w="2391">
                  <a:moveTo>
                    <a:pt x="1391" y="1"/>
                  </a:moveTo>
                  <a:lnTo>
                    <a:pt x="1087" y="87"/>
                  </a:lnTo>
                  <a:lnTo>
                    <a:pt x="783" y="174"/>
                  </a:lnTo>
                  <a:lnTo>
                    <a:pt x="479" y="348"/>
                  </a:lnTo>
                  <a:lnTo>
                    <a:pt x="262" y="522"/>
                  </a:lnTo>
                  <a:lnTo>
                    <a:pt x="88" y="783"/>
                  </a:lnTo>
                  <a:lnTo>
                    <a:pt x="1" y="1087"/>
                  </a:lnTo>
                  <a:lnTo>
                    <a:pt x="1" y="1261"/>
                  </a:lnTo>
                  <a:lnTo>
                    <a:pt x="88" y="1391"/>
                  </a:lnTo>
                  <a:lnTo>
                    <a:pt x="175" y="1478"/>
                  </a:lnTo>
                  <a:lnTo>
                    <a:pt x="305" y="1565"/>
                  </a:lnTo>
                  <a:lnTo>
                    <a:pt x="566" y="1565"/>
                  </a:lnTo>
                  <a:lnTo>
                    <a:pt x="827" y="1521"/>
                  </a:lnTo>
                  <a:lnTo>
                    <a:pt x="1044" y="1478"/>
                  </a:lnTo>
                  <a:lnTo>
                    <a:pt x="1261" y="1348"/>
                  </a:lnTo>
                  <a:lnTo>
                    <a:pt x="2087" y="1000"/>
                  </a:lnTo>
                  <a:lnTo>
                    <a:pt x="2261" y="870"/>
                  </a:lnTo>
                  <a:lnTo>
                    <a:pt x="2347" y="739"/>
                  </a:lnTo>
                  <a:lnTo>
                    <a:pt x="2391" y="522"/>
                  </a:lnTo>
                  <a:lnTo>
                    <a:pt x="2347" y="348"/>
                  </a:lnTo>
                  <a:lnTo>
                    <a:pt x="2217" y="174"/>
                  </a:lnTo>
                  <a:lnTo>
                    <a:pt x="2043" y="44"/>
                  </a:lnTo>
                  <a:lnTo>
                    <a:pt x="1739"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1"/>
            <p:cNvSpPr/>
            <p:nvPr/>
          </p:nvSpPr>
          <p:spPr>
            <a:xfrm>
              <a:off x="1332050" y="2321925"/>
              <a:ext cx="35875" cy="14150"/>
            </a:xfrm>
            <a:custGeom>
              <a:rect b="b" l="l" r="r" t="t"/>
              <a:pathLst>
                <a:path extrusionOk="0" h="566" w="1435">
                  <a:moveTo>
                    <a:pt x="1" y="0"/>
                  </a:moveTo>
                  <a:lnTo>
                    <a:pt x="1" y="44"/>
                  </a:lnTo>
                  <a:lnTo>
                    <a:pt x="88" y="261"/>
                  </a:lnTo>
                  <a:lnTo>
                    <a:pt x="218" y="435"/>
                  </a:lnTo>
                  <a:lnTo>
                    <a:pt x="435" y="522"/>
                  </a:lnTo>
                  <a:lnTo>
                    <a:pt x="609" y="565"/>
                  </a:lnTo>
                  <a:lnTo>
                    <a:pt x="870" y="522"/>
                  </a:lnTo>
                  <a:lnTo>
                    <a:pt x="1087" y="435"/>
                  </a:lnTo>
                  <a:lnTo>
                    <a:pt x="1304" y="261"/>
                  </a:lnTo>
                  <a:lnTo>
                    <a:pt x="1435" y="44"/>
                  </a:lnTo>
                  <a:lnTo>
                    <a:pt x="1391" y="44"/>
                  </a:lnTo>
                  <a:lnTo>
                    <a:pt x="1044" y="218"/>
                  </a:lnTo>
                  <a:lnTo>
                    <a:pt x="696" y="305"/>
                  </a:lnTo>
                  <a:lnTo>
                    <a:pt x="522" y="305"/>
                  </a:lnTo>
                  <a:lnTo>
                    <a:pt x="348" y="218"/>
                  </a:lnTo>
                  <a:lnTo>
                    <a:pt x="4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1"/>
            <p:cNvSpPr/>
            <p:nvPr/>
          </p:nvSpPr>
          <p:spPr>
            <a:xfrm>
              <a:off x="367375" y="1321400"/>
              <a:ext cx="811525" cy="1427475"/>
            </a:xfrm>
            <a:custGeom>
              <a:rect b="b" l="l" r="r" t="t"/>
              <a:pathLst>
                <a:path extrusionOk="0" h="57099" w="32461">
                  <a:moveTo>
                    <a:pt x="3217" y="1"/>
                  </a:moveTo>
                  <a:lnTo>
                    <a:pt x="2912" y="44"/>
                  </a:lnTo>
                  <a:lnTo>
                    <a:pt x="2652" y="131"/>
                  </a:lnTo>
                  <a:lnTo>
                    <a:pt x="2434" y="262"/>
                  </a:lnTo>
                  <a:lnTo>
                    <a:pt x="2391" y="349"/>
                  </a:lnTo>
                  <a:lnTo>
                    <a:pt x="2347" y="479"/>
                  </a:lnTo>
                  <a:lnTo>
                    <a:pt x="1956" y="2825"/>
                  </a:lnTo>
                  <a:lnTo>
                    <a:pt x="1609" y="5085"/>
                  </a:lnTo>
                  <a:lnTo>
                    <a:pt x="1305" y="7214"/>
                  </a:lnTo>
                  <a:lnTo>
                    <a:pt x="1044" y="9256"/>
                  </a:lnTo>
                  <a:lnTo>
                    <a:pt x="827" y="11212"/>
                  </a:lnTo>
                  <a:lnTo>
                    <a:pt x="609" y="13037"/>
                  </a:lnTo>
                  <a:lnTo>
                    <a:pt x="349" y="16470"/>
                  </a:lnTo>
                  <a:lnTo>
                    <a:pt x="175" y="19598"/>
                  </a:lnTo>
                  <a:lnTo>
                    <a:pt x="88" y="22466"/>
                  </a:lnTo>
                  <a:lnTo>
                    <a:pt x="1" y="27420"/>
                  </a:lnTo>
                  <a:lnTo>
                    <a:pt x="1" y="28115"/>
                  </a:lnTo>
                  <a:lnTo>
                    <a:pt x="131" y="28811"/>
                  </a:lnTo>
                  <a:lnTo>
                    <a:pt x="305" y="29549"/>
                  </a:lnTo>
                  <a:lnTo>
                    <a:pt x="609" y="30288"/>
                  </a:lnTo>
                  <a:lnTo>
                    <a:pt x="957" y="31114"/>
                  </a:lnTo>
                  <a:lnTo>
                    <a:pt x="1348" y="31939"/>
                  </a:lnTo>
                  <a:lnTo>
                    <a:pt x="1826" y="32808"/>
                  </a:lnTo>
                  <a:lnTo>
                    <a:pt x="2391" y="33677"/>
                  </a:lnTo>
                  <a:lnTo>
                    <a:pt x="2999" y="34590"/>
                  </a:lnTo>
                  <a:lnTo>
                    <a:pt x="3651" y="35546"/>
                  </a:lnTo>
                  <a:lnTo>
                    <a:pt x="4346" y="36458"/>
                  </a:lnTo>
                  <a:lnTo>
                    <a:pt x="5128" y="37458"/>
                  </a:lnTo>
                  <a:lnTo>
                    <a:pt x="5954" y="38414"/>
                  </a:lnTo>
                  <a:lnTo>
                    <a:pt x="6780" y="39413"/>
                  </a:lnTo>
                  <a:lnTo>
                    <a:pt x="8605" y="41369"/>
                  </a:lnTo>
                  <a:lnTo>
                    <a:pt x="10560" y="43367"/>
                  </a:lnTo>
                  <a:lnTo>
                    <a:pt x="12602" y="45323"/>
                  </a:lnTo>
                  <a:lnTo>
                    <a:pt x="14688" y="47235"/>
                  </a:lnTo>
                  <a:lnTo>
                    <a:pt x="16861" y="49103"/>
                  </a:lnTo>
                  <a:lnTo>
                    <a:pt x="19034" y="50885"/>
                  </a:lnTo>
                  <a:lnTo>
                    <a:pt x="21206" y="52580"/>
                  </a:lnTo>
                  <a:lnTo>
                    <a:pt x="23335" y="54100"/>
                  </a:lnTo>
                  <a:lnTo>
                    <a:pt x="25378" y="55534"/>
                  </a:lnTo>
                  <a:lnTo>
                    <a:pt x="26203" y="56012"/>
                  </a:lnTo>
                  <a:lnTo>
                    <a:pt x="27072" y="56403"/>
                  </a:lnTo>
                  <a:lnTo>
                    <a:pt x="27898" y="56751"/>
                  </a:lnTo>
                  <a:lnTo>
                    <a:pt x="28767" y="56968"/>
                  </a:lnTo>
                  <a:lnTo>
                    <a:pt x="29158" y="57012"/>
                  </a:lnTo>
                  <a:lnTo>
                    <a:pt x="29549" y="57055"/>
                  </a:lnTo>
                  <a:lnTo>
                    <a:pt x="29940" y="57099"/>
                  </a:lnTo>
                  <a:lnTo>
                    <a:pt x="30331" y="57055"/>
                  </a:lnTo>
                  <a:lnTo>
                    <a:pt x="30679" y="57012"/>
                  </a:lnTo>
                  <a:lnTo>
                    <a:pt x="30983" y="56925"/>
                  </a:lnTo>
                  <a:lnTo>
                    <a:pt x="31287" y="56838"/>
                  </a:lnTo>
                  <a:lnTo>
                    <a:pt x="31548" y="56664"/>
                  </a:lnTo>
                  <a:lnTo>
                    <a:pt x="31809" y="56490"/>
                  </a:lnTo>
                  <a:lnTo>
                    <a:pt x="32026" y="56273"/>
                  </a:lnTo>
                  <a:lnTo>
                    <a:pt x="32200" y="55969"/>
                  </a:lnTo>
                  <a:lnTo>
                    <a:pt x="32330" y="55665"/>
                  </a:lnTo>
                  <a:lnTo>
                    <a:pt x="32417" y="55317"/>
                  </a:lnTo>
                  <a:lnTo>
                    <a:pt x="32461" y="54969"/>
                  </a:lnTo>
                  <a:lnTo>
                    <a:pt x="32461" y="54535"/>
                  </a:lnTo>
                  <a:lnTo>
                    <a:pt x="32417" y="54057"/>
                  </a:lnTo>
                  <a:lnTo>
                    <a:pt x="32330" y="53535"/>
                  </a:lnTo>
                  <a:lnTo>
                    <a:pt x="32200" y="52971"/>
                  </a:lnTo>
                  <a:lnTo>
                    <a:pt x="31983" y="52362"/>
                  </a:lnTo>
                  <a:lnTo>
                    <a:pt x="31722" y="51667"/>
                  </a:lnTo>
                  <a:lnTo>
                    <a:pt x="31418" y="50972"/>
                  </a:lnTo>
                  <a:lnTo>
                    <a:pt x="31027" y="50190"/>
                  </a:lnTo>
                  <a:lnTo>
                    <a:pt x="30592" y="49407"/>
                  </a:lnTo>
                  <a:lnTo>
                    <a:pt x="30027" y="48538"/>
                  </a:lnTo>
                  <a:lnTo>
                    <a:pt x="29071" y="47017"/>
                  </a:lnTo>
                  <a:lnTo>
                    <a:pt x="27985" y="45410"/>
                  </a:lnTo>
                  <a:lnTo>
                    <a:pt x="25682" y="42064"/>
                  </a:lnTo>
                  <a:lnTo>
                    <a:pt x="20815" y="35372"/>
                  </a:lnTo>
                  <a:lnTo>
                    <a:pt x="18686" y="32330"/>
                  </a:lnTo>
                  <a:lnTo>
                    <a:pt x="17773" y="30940"/>
                  </a:lnTo>
                  <a:lnTo>
                    <a:pt x="16948" y="29680"/>
                  </a:lnTo>
                  <a:lnTo>
                    <a:pt x="16339" y="28550"/>
                  </a:lnTo>
                  <a:lnTo>
                    <a:pt x="15861" y="27594"/>
                  </a:lnTo>
                  <a:lnTo>
                    <a:pt x="15688" y="27159"/>
                  </a:lnTo>
                  <a:lnTo>
                    <a:pt x="15601" y="26812"/>
                  </a:lnTo>
                  <a:lnTo>
                    <a:pt x="15514" y="26464"/>
                  </a:lnTo>
                  <a:lnTo>
                    <a:pt x="15514" y="26203"/>
                  </a:lnTo>
                  <a:lnTo>
                    <a:pt x="15775" y="24813"/>
                  </a:lnTo>
                  <a:lnTo>
                    <a:pt x="16166" y="22901"/>
                  </a:lnTo>
                  <a:lnTo>
                    <a:pt x="17252" y="18121"/>
                  </a:lnTo>
                  <a:lnTo>
                    <a:pt x="17904" y="15427"/>
                  </a:lnTo>
                  <a:lnTo>
                    <a:pt x="18469" y="12776"/>
                  </a:lnTo>
                  <a:lnTo>
                    <a:pt x="18990" y="10212"/>
                  </a:lnTo>
                  <a:lnTo>
                    <a:pt x="19425" y="7953"/>
                  </a:lnTo>
                  <a:lnTo>
                    <a:pt x="19381" y="7692"/>
                  </a:lnTo>
                  <a:lnTo>
                    <a:pt x="19294" y="7431"/>
                  </a:lnTo>
                  <a:lnTo>
                    <a:pt x="19077" y="7127"/>
                  </a:lnTo>
                  <a:lnTo>
                    <a:pt x="18816" y="6780"/>
                  </a:lnTo>
                  <a:lnTo>
                    <a:pt x="18425" y="6475"/>
                  </a:lnTo>
                  <a:lnTo>
                    <a:pt x="18034" y="6128"/>
                  </a:lnTo>
                  <a:lnTo>
                    <a:pt x="17513" y="5737"/>
                  </a:lnTo>
                  <a:lnTo>
                    <a:pt x="16991" y="5389"/>
                  </a:lnTo>
                  <a:lnTo>
                    <a:pt x="15731" y="4607"/>
                  </a:lnTo>
                  <a:lnTo>
                    <a:pt x="14297" y="3825"/>
                  </a:lnTo>
                  <a:lnTo>
                    <a:pt x="12776" y="3086"/>
                  </a:lnTo>
                  <a:lnTo>
                    <a:pt x="11212" y="2347"/>
                  </a:lnTo>
                  <a:lnTo>
                    <a:pt x="9604" y="1696"/>
                  </a:lnTo>
                  <a:lnTo>
                    <a:pt x="8040" y="1131"/>
                  </a:lnTo>
                  <a:lnTo>
                    <a:pt x="6606" y="653"/>
                  </a:lnTo>
                  <a:lnTo>
                    <a:pt x="5259" y="262"/>
                  </a:lnTo>
                  <a:lnTo>
                    <a:pt x="4650" y="131"/>
                  </a:lnTo>
                  <a:lnTo>
                    <a:pt x="4129" y="44"/>
                  </a:lnTo>
                  <a:lnTo>
                    <a:pt x="3651"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1"/>
            <p:cNvSpPr/>
            <p:nvPr/>
          </p:nvSpPr>
          <p:spPr>
            <a:xfrm>
              <a:off x="367375" y="1321400"/>
              <a:ext cx="811525" cy="1427475"/>
            </a:xfrm>
            <a:custGeom>
              <a:rect b="b" l="l" r="r" t="t"/>
              <a:pathLst>
                <a:path extrusionOk="0" fill="none" h="57099" w="32461">
                  <a:moveTo>
                    <a:pt x="25378" y="55534"/>
                  </a:moveTo>
                  <a:lnTo>
                    <a:pt x="25378" y="55534"/>
                  </a:lnTo>
                  <a:lnTo>
                    <a:pt x="23335" y="54100"/>
                  </a:lnTo>
                  <a:lnTo>
                    <a:pt x="21206" y="52580"/>
                  </a:lnTo>
                  <a:lnTo>
                    <a:pt x="19034" y="50885"/>
                  </a:lnTo>
                  <a:lnTo>
                    <a:pt x="16861" y="49103"/>
                  </a:lnTo>
                  <a:lnTo>
                    <a:pt x="14688" y="47235"/>
                  </a:lnTo>
                  <a:lnTo>
                    <a:pt x="12602" y="45323"/>
                  </a:lnTo>
                  <a:lnTo>
                    <a:pt x="10560" y="43367"/>
                  </a:lnTo>
                  <a:lnTo>
                    <a:pt x="8605" y="41369"/>
                  </a:lnTo>
                  <a:lnTo>
                    <a:pt x="6780" y="39413"/>
                  </a:lnTo>
                  <a:lnTo>
                    <a:pt x="5954" y="38414"/>
                  </a:lnTo>
                  <a:lnTo>
                    <a:pt x="5128" y="37458"/>
                  </a:lnTo>
                  <a:lnTo>
                    <a:pt x="4346" y="36458"/>
                  </a:lnTo>
                  <a:lnTo>
                    <a:pt x="3651" y="35546"/>
                  </a:lnTo>
                  <a:lnTo>
                    <a:pt x="2999" y="34590"/>
                  </a:lnTo>
                  <a:lnTo>
                    <a:pt x="2391" y="33677"/>
                  </a:lnTo>
                  <a:lnTo>
                    <a:pt x="1826" y="32808"/>
                  </a:lnTo>
                  <a:lnTo>
                    <a:pt x="1348" y="31939"/>
                  </a:lnTo>
                  <a:lnTo>
                    <a:pt x="957" y="31114"/>
                  </a:lnTo>
                  <a:lnTo>
                    <a:pt x="609" y="30288"/>
                  </a:lnTo>
                  <a:lnTo>
                    <a:pt x="305" y="29549"/>
                  </a:lnTo>
                  <a:lnTo>
                    <a:pt x="131" y="28811"/>
                  </a:lnTo>
                  <a:lnTo>
                    <a:pt x="1" y="28115"/>
                  </a:lnTo>
                  <a:lnTo>
                    <a:pt x="1" y="27420"/>
                  </a:lnTo>
                  <a:lnTo>
                    <a:pt x="1" y="27420"/>
                  </a:lnTo>
                  <a:lnTo>
                    <a:pt x="88" y="22466"/>
                  </a:lnTo>
                  <a:lnTo>
                    <a:pt x="175" y="19598"/>
                  </a:lnTo>
                  <a:lnTo>
                    <a:pt x="349" y="16470"/>
                  </a:lnTo>
                  <a:lnTo>
                    <a:pt x="609" y="13037"/>
                  </a:lnTo>
                  <a:lnTo>
                    <a:pt x="827" y="11212"/>
                  </a:lnTo>
                  <a:lnTo>
                    <a:pt x="1044" y="9256"/>
                  </a:lnTo>
                  <a:lnTo>
                    <a:pt x="1305" y="7214"/>
                  </a:lnTo>
                  <a:lnTo>
                    <a:pt x="1609" y="5085"/>
                  </a:lnTo>
                  <a:lnTo>
                    <a:pt x="1956" y="2825"/>
                  </a:lnTo>
                  <a:lnTo>
                    <a:pt x="2347" y="479"/>
                  </a:lnTo>
                  <a:lnTo>
                    <a:pt x="2347" y="479"/>
                  </a:lnTo>
                  <a:lnTo>
                    <a:pt x="2391" y="349"/>
                  </a:lnTo>
                  <a:lnTo>
                    <a:pt x="2434" y="262"/>
                  </a:lnTo>
                  <a:lnTo>
                    <a:pt x="2652" y="131"/>
                  </a:lnTo>
                  <a:lnTo>
                    <a:pt x="2912" y="44"/>
                  </a:lnTo>
                  <a:lnTo>
                    <a:pt x="3217" y="1"/>
                  </a:lnTo>
                  <a:lnTo>
                    <a:pt x="3651" y="1"/>
                  </a:lnTo>
                  <a:lnTo>
                    <a:pt x="4129" y="44"/>
                  </a:lnTo>
                  <a:lnTo>
                    <a:pt x="4650" y="131"/>
                  </a:lnTo>
                  <a:lnTo>
                    <a:pt x="5259" y="262"/>
                  </a:lnTo>
                  <a:lnTo>
                    <a:pt x="6606" y="653"/>
                  </a:lnTo>
                  <a:lnTo>
                    <a:pt x="8040" y="1131"/>
                  </a:lnTo>
                  <a:lnTo>
                    <a:pt x="9604" y="1696"/>
                  </a:lnTo>
                  <a:lnTo>
                    <a:pt x="11212" y="2347"/>
                  </a:lnTo>
                  <a:lnTo>
                    <a:pt x="12776" y="3086"/>
                  </a:lnTo>
                  <a:lnTo>
                    <a:pt x="14297" y="3825"/>
                  </a:lnTo>
                  <a:lnTo>
                    <a:pt x="15731" y="4607"/>
                  </a:lnTo>
                  <a:lnTo>
                    <a:pt x="16991" y="5389"/>
                  </a:lnTo>
                  <a:lnTo>
                    <a:pt x="17513" y="5737"/>
                  </a:lnTo>
                  <a:lnTo>
                    <a:pt x="18034" y="6128"/>
                  </a:lnTo>
                  <a:lnTo>
                    <a:pt x="18425" y="6475"/>
                  </a:lnTo>
                  <a:lnTo>
                    <a:pt x="18816" y="6780"/>
                  </a:lnTo>
                  <a:lnTo>
                    <a:pt x="19077" y="7127"/>
                  </a:lnTo>
                  <a:lnTo>
                    <a:pt x="19294" y="7431"/>
                  </a:lnTo>
                  <a:lnTo>
                    <a:pt x="19381" y="7692"/>
                  </a:lnTo>
                  <a:lnTo>
                    <a:pt x="19425" y="7953"/>
                  </a:lnTo>
                  <a:lnTo>
                    <a:pt x="19425" y="7953"/>
                  </a:lnTo>
                  <a:lnTo>
                    <a:pt x="18990" y="10212"/>
                  </a:lnTo>
                  <a:lnTo>
                    <a:pt x="18469" y="12776"/>
                  </a:lnTo>
                  <a:lnTo>
                    <a:pt x="17904" y="15427"/>
                  </a:lnTo>
                  <a:lnTo>
                    <a:pt x="17252" y="18121"/>
                  </a:lnTo>
                  <a:lnTo>
                    <a:pt x="16166" y="22901"/>
                  </a:lnTo>
                  <a:lnTo>
                    <a:pt x="15775" y="24813"/>
                  </a:lnTo>
                  <a:lnTo>
                    <a:pt x="15514" y="26203"/>
                  </a:lnTo>
                  <a:lnTo>
                    <a:pt x="15514" y="26203"/>
                  </a:lnTo>
                  <a:lnTo>
                    <a:pt x="15514" y="26464"/>
                  </a:lnTo>
                  <a:lnTo>
                    <a:pt x="15601" y="26812"/>
                  </a:lnTo>
                  <a:lnTo>
                    <a:pt x="15688" y="27159"/>
                  </a:lnTo>
                  <a:lnTo>
                    <a:pt x="15861" y="27594"/>
                  </a:lnTo>
                  <a:lnTo>
                    <a:pt x="16339" y="28550"/>
                  </a:lnTo>
                  <a:lnTo>
                    <a:pt x="16948" y="29680"/>
                  </a:lnTo>
                  <a:lnTo>
                    <a:pt x="17773" y="30940"/>
                  </a:lnTo>
                  <a:lnTo>
                    <a:pt x="18686" y="32330"/>
                  </a:lnTo>
                  <a:lnTo>
                    <a:pt x="20815" y="35372"/>
                  </a:lnTo>
                  <a:lnTo>
                    <a:pt x="25682" y="42064"/>
                  </a:lnTo>
                  <a:lnTo>
                    <a:pt x="27985" y="45410"/>
                  </a:lnTo>
                  <a:lnTo>
                    <a:pt x="29071" y="47017"/>
                  </a:lnTo>
                  <a:lnTo>
                    <a:pt x="30027" y="48538"/>
                  </a:lnTo>
                  <a:lnTo>
                    <a:pt x="30027" y="48538"/>
                  </a:lnTo>
                  <a:lnTo>
                    <a:pt x="30592" y="49407"/>
                  </a:lnTo>
                  <a:lnTo>
                    <a:pt x="31027" y="50190"/>
                  </a:lnTo>
                  <a:lnTo>
                    <a:pt x="31418" y="50972"/>
                  </a:lnTo>
                  <a:lnTo>
                    <a:pt x="31722" y="51667"/>
                  </a:lnTo>
                  <a:lnTo>
                    <a:pt x="31983" y="52362"/>
                  </a:lnTo>
                  <a:lnTo>
                    <a:pt x="32200" y="52971"/>
                  </a:lnTo>
                  <a:lnTo>
                    <a:pt x="32330" y="53535"/>
                  </a:lnTo>
                  <a:lnTo>
                    <a:pt x="32417" y="54057"/>
                  </a:lnTo>
                  <a:lnTo>
                    <a:pt x="32461" y="54535"/>
                  </a:lnTo>
                  <a:lnTo>
                    <a:pt x="32461" y="54969"/>
                  </a:lnTo>
                  <a:lnTo>
                    <a:pt x="32417" y="55317"/>
                  </a:lnTo>
                  <a:lnTo>
                    <a:pt x="32330" y="55665"/>
                  </a:lnTo>
                  <a:lnTo>
                    <a:pt x="32200" y="55969"/>
                  </a:lnTo>
                  <a:lnTo>
                    <a:pt x="32026" y="56273"/>
                  </a:lnTo>
                  <a:lnTo>
                    <a:pt x="31809" y="56490"/>
                  </a:lnTo>
                  <a:lnTo>
                    <a:pt x="31548" y="56664"/>
                  </a:lnTo>
                  <a:lnTo>
                    <a:pt x="31287" y="56838"/>
                  </a:lnTo>
                  <a:lnTo>
                    <a:pt x="30983" y="56925"/>
                  </a:lnTo>
                  <a:lnTo>
                    <a:pt x="30679" y="57012"/>
                  </a:lnTo>
                  <a:lnTo>
                    <a:pt x="30331" y="57055"/>
                  </a:lnTo>
                  <a:lnTo>
                    <a:pt x="29940" y="57099"/>
                  </a:lnTo>
                  <a:lnTo>
                    <a:pt x="29549" y="57055"/>
                  </a:lnTo>
                  <a:lnTo>
                    <a:pt x="29158" y="57012"/>
                  </a:lnTo>
                  <a:lnTo>
                    <a:pt x="28767" y="56968"/>
                  </a:lnTo>
                  <a:lnTo>
                    <a:pt x="27898" y="56751"/>
                  </a:lnTo>
                  <a:lnTo>
                    <a:pt x="27072" y="56403"/>
                  </a:lnTo>
                  <a:lnTo>
                    <a:pt x="26203" y="56012"/>
                  </a:lnTo>
                  <a:lnTo>
                    <a:pt x="25378" y="5553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1"/>
            <p:cNvSpPr/>
            <p:nvPr/>
          </p:nvSpPr>
          <p:spPr>
            <a:xfrm>
              <a:off x="419525" y="1029175"/>
              <a:ext cx="542125" cy="530175"/>
            </a:xfrm>
            <a:custGeom>
              <a:rect b="b" l="l" r="r" t="t"/>
              <a:pathLst>
                <a:path extrusionOk="0" h="21207" w="21685">
                  <a:moveTo>
                    <a:pt x="13689" y="1"/>
                  </a:moveTo>
                  <a:lnTo>
                    <a:pt x="12037" y="44"/>
                  </a:lnTo>
                  <a:lnTo>
                    <a:pt x="10343" y="175"/>
                  </a:lnTo>
                  <a:lnTo>
                    <a:pt x="8691" y="349"/>
                  </a:lnTo>
                  <a:lnTo>
                    <a:pt x="7127" y="653"/>
                  </a:lnTo>
                  <a:lnTo>
                    <a:pt x="6388" y="827"/>
                  </a:lnTo>
                  <a:lnTo>
                    <a:pt x="5650" y="1000"/>
                  </a:lnTo>
                  <a:lnTo>
                    <a:pt x="4998" y="1218"/>
                  </a:lnTo>
                  <a:lnTo>
                    <a:pt x="4390" y="1435"/>
                  </a:lnTo>
                  <a:lnTo>
                    <a:pt x="3868" y="1696"/>
                  </a:lnTo>
                  <a:lnTo>
                    <a:pt x="3347" y="1956"/>
                  </a:lnTo>
                  <a:lnTo>
                    <a:pt x="2956" y="2217"/>
                  </a:lnTo>
                  <a:lnTo>
                    <a:pt x="2608" y="2521"/>
                  </a:lnTo>
                  <a:lnTo>
                    <a:pt x="2304" y="2869"/>
                  </a:lnTo>
                  <a:lnTo>
                    <a:pt x="2130" y="3173"/>
                  </a:lnTo>
                  <a:lnTo>
                    <a:pt x="1826" y="3912"/>
                  </a:lnTo>
                  <a:lnTo>
                    <a:pt x="1565" y="4824"/>
                  </a:lnTo>
                  <a:lnTo>
                    <a:pt x="1304" y="5780"/>
                  </a:lnTo>
                  <a:lnTo>
                    <a:pt x="1087" y="6867"/>
                  </a:lnTo>
                  <a:lnTo>
                    <a:pt x="870" y="7996"/>
                  </a:lnTo>
                  <a:lnTo>
                    <a:pt x="653" y="9213"/>
                  </a:lnTo>
                  <a:lnTo>
                    <a:pt x="348" y="11646"/>
                  </a:lnTo>
                  <a:lnTo>
                    <a:pt x="131" y="13993"/>
                  </a:lnTo>
                  <a:lnTo>
                    <a:pt x="44" y="15123"/>
                  </a:lnTo>
                  <a:lnTo>
                    <a:pt x="1" y="16122"/>
                  </a:lnTo>
                  <a:lnTo>
                    <a:pt x="1" y="17078"/>
                  </a:lnTo>
                  <a:lnTo>
                    <a:pt x="44" y="17860"/>
                  </a:lnTo>
                  <a:lnTo>
                    <a:pt x="131" y="18512"/>
                  </a:lnTo>
                  <a:lnTo>
                    <a:pt x="261" y="18990"/>
                  </a:lnTo>
                  <a:lnTo>
                    <a:pt x="348" y="19164"/>
                  </a:lnTo>
                  <a:lnTo>
                    <a:pt x="522" y="19338"/>
                  </a:lnTo>
                  <a:lnTo>
                    <a:pt x="783" y="19512"/>
                  </a:lnTo>
                  <a:lnTo>
                    <a:pt x="1087" y="19685"/>
                  </a:lnTo>
                  <a:lnTo>
                    <a:pt x="1478" y="19859"/>
                  </a:lnTo>
                  <a:lnTo>
                    <a:pt x="1913" y="20033"/>
                  </a:lnTo>
                  <a:lnTo>
                    <a:pt x="2912" y="20294"/>
                  </a:lnTo>
                  <a:lnTo>
                    <a:pt x="4129" y="20554"/>
                  </a:lnTo>
                  <a:lnTo>
                    <a:pt x="5432" y="20772"/>
                  </a:lnTo>
                  <a:lnTo>
                    <a:pt x="6823" y="20945"/>
                  </a:lnTo>
                  <a:lnTo>
                    <a:pt x="8257" y="21076"/>
                  </a:lnTo>
                  <a:lnTo>
                    <a:pt x="9734" y="21163"/>
                  </a:lnTo>
                  <a:lnTo>
                    <a:pt x="11125" y="21206"/>
                  </a:lnTo>
                  <a:lnTo>
                    <a:pt x="12472" y="21163"/>
                  </a:lnTo>
                  <a:lnTo>
                    <a:pt x="13732" y="21119"/>
                  </a:lnTo>
                  <a:lnTo>
                    <a:pt x="14818" y="20989"/>
                  </a:lnTo>
                  <a:lnTo>
                    <a:pt x="15731" y="20859"/>
                  </a:lnTo>
                  <a:lnTo>
                    <a:pt x="16122" y="20728"/>
                  </a:lnTo>
                  <a:lnTo>
                    <a:pt x="16426" y="20598"/>
                  </a:lnTo>
                  <a:lnTo>
                    <a:pt x="16687" y="20467"/>
                  </a:lnTo>
                  <a:lnTo>
                    <a:pt x="16861" y="20337"/>
                  </a:lnTo>
                  <a:lnTo>
                    <a:pt x="17165" y="19903"/>
                  </a:lnTo>
                  <a:lnTo>
                    <a:pt x="17512" y="19251"/>
                  </a:lnTo>
                  <a:lnTo>
                    <a:pt x="17904" y="18382"/>
                  </a:lnTo>
                  <a:lnTo>
                    <a:pt x="18338" y="17382"/>
                  </a:lnTo>
                  <a:lnTo>
                    <a:pt x="18816" y="16209"/>
                  </a:lnTo>
                  <a:lnTo>
                    <a:pt x="19251" y="14949"/>
                  </a:lnTo>
                  <a:lnTo>
                    <a:pt x="19685" y="13602"/>
                  </a:lnTo>
                  <a:lnTo>
                    <a:pt x="20120" y="12211"/>
                  </a:lnTo>
                  <a:lnTo>
                    <a:pt x="20554" y="10777"/>
                  </a:lnTo>
                  <a:lnTo>
                    <a:pt x="20902" y="9387"/>
                  </a:lnTo>
                  <a:lnTo>
                    <a:pt x="21206" y="7996"/>
                  </a:lnTo>
                  <a:lnTo>
                    <a:pt x="21423" y="6649"/>
                  </a:lnTo>
                  <a:lnTo>
                    <a:pt x="21597" y="5433"/>
                  </a:lnTo>
                  <a:lnTo>
                    <a:pt x="21684" y="4303"/>
                  </a:lnTo>
                  <a:lnTo>
                    <a:pt x="21684" y="3781"/>
                  </a:lnTo>
                  <a:lnTo>
                    <a:pt x="21641" y="3303"/>
                  </a:lnTo>
                  <a:lnTo>
                    <a:pt x="21597" y="2869"/>
                  </a:lnTo>
                  <a:lnTo>
                    <a:pt x="21510" y="2478"/>
                  </a:lnTo>
                  <a:lnTo>
                    <a:pt x="21380" y="2174"/>
                  </a:lnTo>
                  <a:lnTo>
                    <a:pt x="21163" y="1826"/>
                  </a:lnTo>
                  <a:lnTo>
                    <a:pt x="20815" y="1565"/>
                  </a:lnTo>
                  <a:lnTo>
                    <a:pt x="20467" y="1305"/>
                  </a:lnTo>
                  <a:lnTo>
                    <a:pt x="19989" y="1044"/>
                  </a:lnTo>
                  <a:lnTo>
                    <a:pt x="19468" y="827"/>
                  </a:lnTo>
                  <a:lnTo>
                    <a:pt x="18903" y="653"/>
                  </a:lnTo>
                  <a:lnTo>
                    <a:pt x="18251" y="479"/>
                  </a:lnTo>
                  <a:lnTo>
                    <a:pt x="17599" y="349"/>
                  </a:lnTo>
                  <a:lnTo>
                    <a:pt x="16861" y="218"/>
                  </a:lnTo>
                  <a:lnTo>
                    <a:pt x="16122" y="131"/>
                  </a:lnTo>
                  <a:lnTo>
                    <a:pt x="15340" y="88"/>
                  </a:lnTo>
                  <a:lnTo>
                    <a:pt x="13689"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1"/>
            <p:cNvSpPr/>
            <p:nvPr/>
          </p:nvSpPr>
          <p:spPr>
            <a:xfrm>
              <a:off x="469500" y="899925"/>
              <a:ext cx="543200" cy="456275"/>
            </a:xfrm>
            <a:custGeom>
              <a:rect b="b" l="l" r="r" t="t"/>
              <a:pathLst>
                <a:path extrusionOk="0" h="18251" w="21728">
                  <a:moveTo>
                    <a:pt x="13645" y="0"/>
                  </a:moveTo>
                  <a:lnTo>
                    <a:pt x="13341" y="43"/>
                  </a:lnTo>
                  <a:lnTo>
                    <a:pt x="13080" y="130"/>
                  </a:lnTo>
                  <a:lnTo>
                    <a:pt x="12863" y="217"/>
                  </a:lnTo>
                  <a:lnTo>
                    <a:pt x="12646" y="348"/>
                  </a:lnTo>
                  <a:lnTo>
                    <a:pt x="12298" y="652"/>
                  </a:lnTo>
                  <a:lnTo>
                    <a:pt x="11994" y="999"/>
                  </a:lnTo>
                  <a:lnTo>
                    <a:pt x="11820" y="1304"/>
                  </a:lnTo>
                  <a:lnTo>
                    <a:pt x="11646" y="1608"/>
                  </a:lnTo>
                  <a:lnTo>
                    <a:pt x="11559" y="1868"/>
                  </a:lnTo>
                  <a:lnTo>
                    <a:pt x="11385" y="1651"/>
                  </a:lnTo>
                  <a:lnTo>
                    <a:pt x="10907" y="1217"/>
                  </a:lnTo>
                  <a:lnTo>
                    <a:pt x="10603" y="999"/>
                  </a:lnTo>
                  <a:lnTo>
                    <a:pt x="10256" y="826"/>
                  </a:lnTo>
                  <a:lnTo>
                    <a:pt x="9908" y="695"/>
                  </a:lnTo>
                  <a:lnTo>
                    <a:pt x="9604" y="695"/>
                  </a:lnTo>
                  <a:lnTo>
                    <a:pt x="9256" y="782"/>
                  </a:lnTo>
                  <a:lnTo>
                    <a:pt x="8995" y="913"/>
                  </a:lnTo>
                  <a:lnTo>
                    <a:pt x="8735" y="1043"/>
                  </a:lnTo>
                  <a:lnTo>
                    <a:pt x="8474" y="1217"/>
                  </a:lnTo>
                  <a:lnTo>
                    <a:pt x="8257" y="1434"/>
                  </a:lnTo>
                  <a:lnTo>
                    <a:pt x="8083" y="1608"/>
                  </a:lnTo>
                  <a:lnTo>
                    <a:pt x="7779" y="2042"/>
                  </a:lnTo>
                  <a:lnTo>
                    <a:pt x="7561" y="2477"/>
                  </a:lnTo>
                  <a:lnTo>
                    <a:pt x="7388" y="2824"/>
                  </a:lnTo>
                  <a:lnTo>
                    <a:pt x="7301" y="3129"/>
                  </a:lnTo>
                  <a:lnTo>
                    <a:pt x="7040" y="2868"/>
                  </a:lnTo>
                  <a:lnTo>
                    <a:pt x="6779" y="2651"/>
                  </a:lnTo>
                  <a:lnTo>
                    <a:pt x="6475" y="2477"/>
                  </a:lnTo>
                  <a:lnTo>
                    <a:pt x="6128" y="2346"/>
                  </a:lnTo>
                  <a:lnTo>
                    <a:pt x="5780" y="2260"/>
                  </a:lnTo>
                  <a:lnTo>
                    <a:pt x="5432" y="2260"/>
                  </a:lnTo>
                  <a:lnTo>
                    <a:pt x="5041" y="2346"/>
                  </a:lnTo>
                  <a:lnTo>
                    <a:pt x="4694" y="2433"/>
                  </a:lnTo>
                  <a:lnTo>
                    <a:pt x="4129" y="2738"/>
                  </a:lnTo>
                  <a:lnTo>
                    <a:pt x="3607" y="3085"/>
                  </a:lnTo>
                  <a:lnTo>
                    <a:pt x="3129" y="3520"/>
                  </a:lnTo>
                  <a:lnTo>
                    <a:pt x="2651" y="3954"/>
                  </a:lnTo>
                  <a:lnTo>
                    <a:pt x="2260" y="4476"/>
                  </a:lnTo>
                  <a:lnTo>
                    <a:pt x="1869" y="4997"/>
                  </a:lnTo>
                  <a:lnTo>
                    <a:pt x="1521" y="5519"/>
                  </a:lnTo>
                  <a:lnTo>
                    <a:pt x="1217" y="6040"/>
                  </a:lnTo>
                  <a:lnTo>
                    <a:pt x="652" y="6996"/>
                  </a:lnTo>
                  <a:lnTo>
                    <a:pt x="305" y="7865"/>
                  </a:lnTo>
                  <a:lnTo>
                    <a:pt x="1" y="8647"/>
                  </a:lnTo>
                  <a:lnTo>
                    <a:pt x="3433" y="8647"/>
                  </a:lnTo>
                  <a:lnTo>
                    <a:pt x="3520" y="8864"/>
                  </a:lnTo>
                  <a:lnTo>
                    <a:pt x="3607" y="9082"/>
                  </a:lnTo>
                  <a:lnTo>
                    <a:pt x="3694" y="9647"/>
                  </a:lnTo>
                  <a:lnTo>
                    <a:pt x="3738" y="10255"/>
                  </a:lnTo>
                  <a:lnTo>
                    <a:pt x="3738" y="10950"/>
                  </a:lnTo>
                  <a:lnTo>
                    <a:pt x="3607" y="12384"/>
                  </a:lnTo>
                  <a:lnTo>
                    <a:pt x="3520" y="13862"/>
                  </a:lnTo>
                  <a:lnTo>
                    <a:pt x="3477" y="14600"/>
                  </a:lnTo>
                  <a:lnTo>
                    <a:pt x="3477" y="15252"/>
                  </a:lnTo>
                  <a:lnTo>
                    <a:pt x="3520" y="15904"/>
                  </a:lnTo>
                  <a:lnTo>
                    <a:pt x="3651" y="16425"/>
                  </a:lnTo>
                  <a:lnTo>
                    <a:pt x="3738" y="16686"/>
                  </a:lnTo>
                  <a:lnTo>
                    <a:pt x="3868" y="16903"/>
                  </a:lnTo>
                  <a:lnTo>
                    <a:pt x="3998" y="17121"/>
                  </a:lnTo>
                  <a:lnTo>
                    <a:pt x="4129" y="17294"/>
                  </a:lnTo>
                  <a:lnTo>
                    <a:pt x="4302" y="17425"/>
                  </a:lnTo>
                  <a:lnTo>
                    <a:pt x="4520" y="17512"/>
                  </a:lnTo>
                  <a:lnTo>
                    <a:pt x="4780" y="17599"/>
                  </a:lnTo>
                  <a:lnTo>
                    <a:pt x="5041" y="17642"/>
                  </a:lnTo>
                  <a:lnTo>
                    <a:pt x="5345" y="17642"/>
                  </a:lnTo>
                  <a:lnTo>
                    <a:pt x="5693" y="17555"/>
                  </a:lnTo>
                  <a:lnTo>
                    <a:pt x="5954" y="17468"/>
                  </a:lnTo>
                  <a:lnTo>
                    <a:pt x="6258" y="17338"/>
                  </a:lnTo>
                  <a:lnTo>
                    <a:pt x="6519" y="17121"/>
                  </a:lnTo>
                  <a:lnTo>
                    <a:pt x="6736" y="16947"/>
                  </a:lnTo>
                  <a:lnTo>
                    <a:pt x="7170" y="16469"/>
                  </a:lnTo>
                  <a:lnTo>
                    <a:pt x="7475" y="15991"/>
                  </a:lnTo>
                  <a:lnTo>
                    <a:pt x="7735" y="15556"/>
                  </a:lnTo>
                  <a:lnTo>
                    <a:pt x="7996" y="15035"/>
                  </a:lnTo>
                  <a:lnTo>
                    <a:pt x="7996" y="15687"/>
                  </a:lnTo>
                  <a:lnTo>
                    <a:pt x="8039" y="16252"/>
                  </a:lnTo>
                  <a:lnTo>
                    <a:pt x="8213" y="16860"/>
                  </a:lnTo>
                  <a:lnTo>
                    <a:pt x="8300" y="17121"/>
                  </a:lnTo>
                  <a:lnTo>
                    <a:pt x="8474" y="17425"/>
                  </a:lnTo>
                  <a:lnTo>
                    <a:pt x="8648" y="17686"/>
                  </a:lnTo>
                  <a:lnTo>
                    <a:pt x="8865" y="17903"/>
                  </a:lnTo>
                  <a:lnTo>
                    <a:pt x="9126" y="18077"/>
                  </a:lnTo>
                  <a:lnTo>
                    <a:pt x="9430" y="18164"/>
                  </a:lnTo>
                  <a:lnTo>
                    <a:pt x="9778" y="18250"/>
                  </a:lnTo>
                  <a:lnTo>
                    <a:pt x="10212" y="18207"/>
                  </a:lnTo>
                  <a:lnTo>
                    <a:pt x="10603" y="18120"/>
                  </a:lnTo>
                  <a:lnTo>
                    <a:pt x="10951" y="17946"/>
                  </a:lnTo>
                  <a:lnTo>
                    <a:pt x="11298" y="17686"/>
                  </a:lnTo>
                  <a:lnTo>
                    <a:pt x="11559" y="17425"/>
                  </a:lnTo>
                  <a:lnTo>
                    <a:pt x="11820" y="17121"/>
                  </a:lnTo>
                  <a:lnTo>
                    <a:pt x="12037" y="16773"/>
                  </a:lnTo>
                  <a:lnTo>
                    <a:pt x="12211" y="16425"/>
                  </a:lnTo>
                  <a:lnTo>
                    <a:pt x="12341" y="16034"/>
                  </a:lnTo>
                  <a:lnTo>
                    <a:pt x="12602" y="15339"/>
                  </a:lnTo>
                  <a:lnTo>
                    <a:pt x="12732" y="14687"/>
                  </a:lnTo>
                  <a:lnTo>
                    <a:pt x="12776" y="14209"/>
                  </a:lnTo>
                  <a:lnTo>
                    <a:pt x="12819" y="13992"/>
                  </a:lnTo>
                  <a:lnTo>
                    <a:pt x="12950" y="14644"/>
                  </a:lnTo>
                  <a:lnTo>
                    <a:pt x="13080" y="15165"/>
                  </a:lnTo>
                  <a:lnTo>
                    <a:pt x="13341" y="15730"/>
                  </a:lnTo>
                  <a:lnTo>
                    <a:pt x="13471" y="16034"/>
                  </a:lnTo>
                  <a:lnTo>
                    <a:pt x="13645" y="16295"/>
                  </a:lnTo>
                  <a:lnTo>
                    <a:pt x="13862" y="16512"/>
                  </a:lnTo>
                  <a:lnTo>
                    <a:pt x="14123" y="16730"/>
                  </a:lnTo>
                  <a:lnTo>
                    <a:pt x="14384" y="16860"/>
                  </a:lnTo>
                  <a:lnTo>
                    <a:pt x="14688" y="16947"/>
                  </a:lnTo>
                  <a:lnTo>
                    <a:pt x="15035" y="16990"/>
                  </a:lnTo>
                  <a:lnTo>
                    <a:pt x="15383" y="16903"/>
                  </a:lnTo>
                  <a:lnTo>
                    <a:pt x="15774" y="16773"/>
                  </a:lnTo>
                  <a:lnTo>
                    <a:pt x="16122" y="16556"/>
                  </a:lnTo>
                  <a:lnTo>
                    <a:pt x="16426" y="16295"/>
                  </a:lnTo>
                  <a:lnTo>
                    <a:pt x="16687" y="15947"/>
                  </a:lnTo>
                  <a:lnTo>
                    <a:pt x="16947" y="15600"/>
                  </a:lnTo>
                  <a:lnTo>
                    <a:pt x="17121" y="15252"/>
                  </a:lnTo>
                  <a:lnTo>
                    <a:pt x="17295" y="14818"/>
                  </a:lnTo>
                  <a:lnTo>
                    <a:pt x="17425" y="14427"/>
                  </a:lnTo>
                  <a:lnTo>
                    <a:pt x="17643" y="13688"/>
                  </a:lnTo>
                  <a:lnTo>
                    <a:pt x="17773" y="12993"/>
                  </a:lnTo>
                  <a:lnTo>
                    <a:pt x="17860" y="12384"/>
                  </a:lnTo>
                  <a:lnTo>
                    <a:pt x="17947" y="12775"/>
                  </a:lnTo>
                  <a:lnTo>
                    <a:pt x="18077" y="13166"/>
                  </a:lnTo>
                  <a:lnTo>
                    <a:pt x="18295" y="13557"/>
                  </a:lnTo>
                  <a:lnTo>
                    <a:pt x="18425" y="13731"/>
                  </a:lnTo>
                  <a:lnTo>
                    <a:pt x="18555" y="13905"/>
                  </a:lnTo>
                  <a:lnTo>
                    <a:pt x="18729" y="14035"/>
                  </a:lnTo>
                  <a:lnTo>
                    <a:pt x="18903" y="14122"/>
                  </a:lnTo>
                  <a:lnTo>
                    <a:pt x="19120" y="14166"/>
                  </a:lnTo>
                  <a:lnTo>
                    <a:pt x="19381" y="14122"/>
                  </a:lnTo>
                  <a:lnTo>
                    <a:pt x="19642" y="14035"/>
                  </a:lnTo>
                  <a:lnTo>
                    <a:pt x="19946" y="13818"/>
                  </a:lnTo>
                  <a:lnTo>
                    <a:pt x="20293" y="13557"/>
                  </a:lnTo>
                  <a:lnTo>
                    <a:pt x="20554" y="13253"/>
                  </a:lnTo>
                  <a:lnTo>
                    <a:pt x="20815" y="12906"/>
                  </a:lnTo>
                  <a:lnTo>
                    <a:pt x="21032" y="12515"/>
                  </a:lnTo>
                  <a:lnTo>
                    <a:pt x="21206" y="12123"/>
                  </a:lnTo>
                  <a:lnTo>
                    <a:pt x="21380" y="11646"/>
                  </a:lnTo>
                  <a:lnTo>
                    <a:pt x="21510" y="11168"/>
                  </a:lnTo>
                  <a:lnTo>
                    <a:pt x="21597" y="10690"/>
                  </a:lnTo>
                  <a:lnTo>
                    <a:pt x="21684" y="10168"/>
                  </a:lnTo>
                  <a:lnTo>
                    <a:pt x="21727" y="9603"/>
                  </a:lnTo>
                  <a:lnTo>
                    <a:pt x="21727" y="8473"/>
                  </a:lnTo>
                  <a:lnTo>
                    <a:pt x="21684" y="7344"/>
                  </a:lnTo>
                  <a:lnTo>
                    <a:pt x="21510" y="6170"/>
                  </a:lnTo>
                  <a:lnTo>
                    <a:pt x="21293" y="5041"/>
                  </a:lnTo>
                  <a:lnTo>
                    <a:pt x="20989" y="3954"/>
                  </a:lnTo>
                  <a:lnTo>
                    <a:pt x="20641" y="2955"/>
                  </a:lnTo>
                  <a:lnTo>
                    <a:pt x="20250" y="2086"/>
                  </a:lnTo>
                  <a:lnTo>
                    <a:pt x="19815" y="1304"/>
                  </a:lnTo>
                  <a:lnTo>
                    <a:pt x="19598" y="956"/>
                  </a:lnTo>
                  <a:lnTo>
                    <a:pt x="19337" y="695"/>
                  </a:lnTo>
                  <a:lnTo>
                    <a:pt x="19120" y="435"/>
                  </a:lnTo>
                  <a:lnTo>
                    <a:pt x="18859" y="261"/>
                  </a:lnTo>
                  <a:lnTo>
                    <a:pt x="18599" y="130"/>
                  </a:lnTo>
                  <a:lnTo>
                    <a:pt x="18338" y="43"/>
                  </a:lnTo>
                  <a:lnTo>
                    <a:pt x="18121" y="0"/>
                  </a:lnTo>
                  <a:lnTo>
                    <a:pt x="17860" y="43"/>
                  </a:lnTo>
                  <a:lnTo>
                    <a:pt x="17599" y="43"/>
                  </a:lnTo>
                  <a:lnTo>
                    <a:pt x="17382" y="130"/>
                  </a:lnTo>
                  <a:lnTo>
                    <a:pt x="16947" y="304"/>
                  </a:lnTo>
                  <a:lnTo>
                    <a:pt x="16556" y="521"/>
                  </a:lnTo>
                  <a:lnTo>
                    <a:pt x="16252" y="739"/>
                  </a:lnTo>
                  <a:lnTo>
                    <a:pt x="15991" y="956"/>
                  </a:lnTo>
                  <a:lnTo>
                    <a:pt x="15774" y="1173"/>
                  </a:lnTo>
                  <a:lnTo>
                    <a:pt x="15644" y="956"/>
                  </a:lnTo>
                  <a:lnTo>
                    <a:pt x="15427" y="782"/>
                  </a:lnTo>
                  <a:lnTo>
                    <a:pt x="15209" y="521"/>
                  </a:lnTo>
                  <a:lnTo>
                    <a:pt x="14862" y="304"/>
                  </a:lnTo>
                  <a:lnTo>
                    <a:pt x="14514" y="130"/>
                  </a:lnTo>
                  <a:lnTo>
                    <a:pt x="14080" y="0"/>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1"/>
            <p:cNvSpPr/>
            <p:nvPr/>
          </p:nvSpPr>
          <p:spPr>
            <a:xfrm>
              <a:off x="868200" y="933600"/>
              <a:ext cx="53250" cy="282450"/>
            </a:xfrm>
            <a:custGeom>
              <a:rect b="b" l="l" r="r" t="t"/>
              <a:pathLst>
                <a:path extrusionOk="0" h="11298" w="2130">
                  <a:moveTo>
                    <a:pt x="0" y="0"/>
                  </a:moveTo>
                  <a:lnTo>
                    <a:pt x="391" y="1391"/>
                  </a:lnTo>
                  <a:lnTo>
                    <a:pt x="739" y="2781"/>
                  </a:lnTo>
                  <a:lnTo>
                    <a:pt x="1043" y="4172"/>
                  </a:lnTo>
                  <a:lnTo>
                    <a:pt x="1260" y="5562"/>
                  </a:lnTo>
                  <a:lnTo>
                    <a:pt x="1434" y="6953"/>
                  </a:lnTo>
                  <a:lnTo>
                    <a:pt x="1608" y="8343"/>
                  </a:lnTo>
                  <a:lnTo>
                    <a:pt x="1651" y="9777"/>
                  </a:lnTo>
                  <a:lnTo>
                    <a:pt x="1695" y="11211"/>
                  </a:lnTo>
                  <a:lnTo>
                    <a:pt x="1738" y="11254"/>
                  </a:lnTo>
                  <a:lnTo>
                    <a:pt x="1825" y="11298"/>
                  </a:lnTo>
                  <a:lnTo>
                    <a:pt x="1912" y="11254"/>
                  </a:lnTo>
                  <a:lnTo>
                    <a:pt x="1912" y="11211"/>
                  </a:lnTo>
                  <a:lnTo>
                    <a:pt x="2042" y="10516"/>
                  </a:lnTo>
                  <a:lnTo>
                    <a:pt x="2086" y="9777"/>
                  </a:lnTo>
                  <a:lnTo>
                    <a:pt x="2129" y="9082"/>
                  </a:lnTo>
                  <a:lnTo>
                    <a:pt x="2129" y="8343"/>
                  </a:lnTo>
                  <a:lnTo>
                    <a:pt x="2129" y="7648"/>
                  </a:lnTo>
                  <a:lnTo>
                    <a:pt x="2042" y="6909"/>
                  </a:lnTo>
                  <a:lnTo>
                    <a:pt x="1955" y="6214"/>
                  </a:lnTo>
                  <a:lnTo>
                    <a:pt x="1869" y="5475"/>
                  </a:lnTo>
                  <a:lnTo>
                    <a:pt x="1738" y="4736"/>
                  </a:lnTo>
                  <a:lnTo>
                    <a:pt x="1564" y="4041"/>
                  </a:lnTo>
                  <a:lnTo>
                    <a:pt x="1391" y="3346"/>
                  </a:lnTo>
                  <a:lnTo>
                    <a:pt x="1173" y="2651"/>
                  </a:lnTo>
                  <a:lnTo>
                    <a:pt x="913" y="1955"/>
                  </a:lnTo>
                  <a:lnTo>
                    <a:pt x="652" y="1304"/>
                  </a:lnTo>
                  <a:lnTo>
                    <a:pt x="391" y="652"/>
                  </a:lnTo>
                  <a:lnTo>
                    <a:pt x="87"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1"/>
            <p:cNvSpPr/>
            <p:nvPr/>
          </p:nvSpPr>
          <p:spPr>
            <a:xfrm>
              <a:off x="758475" y="943375"/>
              <a:ext cx="48900" cy="312875"/>
            </a:xfrm>
            <a:custGeom>
              <a:rect b="b" l="l" r="r" t="t"/>
              <a:pathLst>
                <a:path extrusionOk="0" h="12515" w="1956">
                  <a:moveTo>
                    <a:pt x="44" y="0"/>
                  </a:moveTo>
                  <a:lnTo>
                    <a:pt x="0" y="44"/>
                  </a:lnTo>
                  <a:lnTo>
                    <a:pt x="391" y="1434"/>
                  </a:lnTo>
                  <a:lnTo>
                    <a:pt x="739" y="2998"/>
                  </a:lnTo>
                  <a:lnTo>
                    <a:pt x="1000" y="4693"/>
                  </a:lnTo>
                  <a:lnTo>
                    <a:pt x="1217" y="6431"/>
                  </a:lnTo>
                  <a:lnTo>
                    <a:pt x="1347" y="8169"/>
                  </a:lnTo>
                  <a:lnTo>
                    <a:pt x="1391" y="9777"/>
                  </a:lnTo>
                  <a:lnTo>
                    <a:pt x="1391" y="10516"/>
                  </a:lnTo>
                  <a:lnTo>
                    <a:pt x="1347" y="11211"/>
                  </a:lnTo>
                  <a:lnTo>
                    <a:pt x="1260" y="11863"/>
                  </a:lnTo>
                  <a:lnTo>
                    <a:pt x="1173" y="12428"/>
                  </a:lnTo>
                  <a:lnTo>
                    <a:pt x="1173" y="12515"/>
                  </a:lnTo>
                  <a:lnTo>
                    <a:pt x="1217" y="12515"/>
                  </a:lnTo>
                  <a:lnTo>
                    <a:pt x="1304" y="12471"/>
                  </a:lnTo>
                  <a:lnTo>
                    <a:pt x="1347" y="12384"/>
                  </a:lnTo>
                  <a:lnTo>
                    <a:pt x="1565" y="11602"/>
                  </a:lnTo>
                  <a:lnTo>
                    <a:pt x="1738" y="10777"/>
                  </a:lnTo>
                  <a:lnTo>
                    <a:pt x="1825" y="9994"/>
                  </a:lnTo>
                  <a:lnTo>
                    <a:pt x="1912" y="9169"/>
                  </a:lnTo>
                  <a:lnTo>
                    <a:pt x="1956" y="8387"/>
                  </a:lnTo>
                  <a:lnTo>
                    <a:pt x="1912" y="7561"/>
                  </a:lnTo>
                  <a:lnTo>
                    <a:pt x="1869" y="6735"/>
                  </a:lnTo>
                  <a:lnTo>
                    <a:pt x="1825" y="5953"/>
                  </a:lnTo>
                  <a:lnTo>
                    <a:pt x="1695" y="5171"/>
                  </a:lnTo>
                  <a:lnTo>
                    <a:pt x="1565" y="4389"/>
                  </a:lnTo>
                  <a:lnTo>
                    <a:pt x="1391" y="3607"/>
                  </a:lnTo>
                  <a:lnTo>
                    <a:pt x="1173" y="2868"/>
                  </a:lnTo>
                  <a:lnTo>
                    <a:pt x="956" y="2129"/>
                  </a:lnTo>
                  <a:lnTo>
                    <a:pt x="695" y="1391"/>
                  </a:lnTo>
                  <a:lnTo>
                    <a:pt x="391" y="739"/>
                  </a:lnTo>
                  <a:lnTo>
                    <a:pt x="87" y="44"/>
                  </a:lnTo>
                  <a:lnTo>
                    <a:pt x="4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1"/>
            <p:cNvSpPr/>
            <p:nvPr/>
          </p:nvSpPr>
          <p:spPr>
            <a:xfrm>
              <a:off x="654175" y="980300"/>
              <a:ext cx="40225" cy="304200"/>
            </a:xfrm>
            <a:custGeom>
              <a:rect b="b" l="l" r="r" t="t"/>
              <a:pathLst>
                <a:path extrusionOk="0" h="12168" w="1609">
                  <a:moveTo>
                    <a:pt x="44" y="1"/>
                  </a:moveTo>
                  <a:lnTo>
                    <a:pt x="1" y="44"/>
                  </a:lnTo>
                  <a:lnTo>
                    <a:pt x="348" y="1565"/>
                  </a:lnTo>
                  <a:lnTo>
                    <a:pt x="609" y="3086"/>
                  </a:lnTo>
                  <a:lnTo>
                    <a:pt x="826" y="4563"/>
                  </a:lnTo>
                  <a:lnTo>
                    <a:pt x="957" y="6041"/>
                  </a:lnTo>
                  <a:lnTo>
                    <a:pt x="957" y="7561"/>
                  </a:lnTo>
                  <a:lnTo>
                    <a:pt x="957" y="8300"/>
                  </a:lnTo>
                  <a:lnTo>
                    <a:pt x="870" y="9039"/>
                  </a:lnTo>
                  <a:lnTo>
                    <a:pt x="826" y="9821"/>
                  </a:lnTo>
                  <a:lnTo>
                    <a:pt x="696" y="10560"/>
                  </a:lnTo>
                  <a:lnTo>
                    <a:pt x="566" y="11298"/>
                  </a:lnTo>
                  <a:lnTo>
                    <a:pt x="392" y="12081"/>
                  </a:lnTo>
                  <a:lnTo>
                    <a:pt x="392" y="12124"/>
                  </a:lnTo>
                  <a:lnTo>
                    <a:pt x="435" y="12168"/>
                  </a:lnTo>
                  <a:lnTo>
                    <a:pt x="479" y="12124"/>
                  </a:lnTo>
                  <a:lnTo>
                    <a:pt x="566" y="12124"/>
                  </a:lnTo>
                  <a:lnTo>
                    <a:pt x="826" y="11429"/>
                  </a:lnTo>
                  <a:lnTo>
                    <a:pt x="1087" y="10777"/>
                  </a:lnTo>
                  <a:lnTo>
                    <a:pt x="1261" y="10082"/>
                  </a:lnTo>
                  <a:lnTo>
                    <a:pt x="1435" y="9386"/>
                  </a:lnTo>
                  <a:lnTo>
                    <a:pt x="1522" y="8691"/>
                  </a:lnTo>
                  <a:lnTo>
                    <a:pt x="1608" y="7996"/>
                  </a:lnTo>
                  <a:lnTo>
                    <a:pt x="1608" y="7257"/>
                  </a:lnTo>
                  <a:lnTo>
                    <a:pt x="1565" y="6562"/>
                  </a:lnTo>
                  <a:lnTo>
                    <a:pt x="1522" y="5736"/>
                  </a:lnTo>
                  <a:lnTo>
                    <a:pt x="1435" y="4911"/>
                  </a:lnTo>
                  <a:lnTo>
                    <a:pt x="1304" y="4085"/>
                  </a:lnTo>
                  <a:lnTo>
                    <a:pt x="1174" y="3216"/>
                  </a:lnTo>
                  <a:lnTo>
                    <a:pt x="957" y="2347"/>
                  </a:lnTo>
                  <a:lnTo>
                    <a:pt x="739" y="1521"/>
                  </a:lnTo>
                  <a:lnTo>
                    <a:pt x="435" y="739"/>
                  </a:lnTo>
                  <a:lnTo>
                    <a:pt x="88" y="44"/>
                  </a:lnTo>
                  <a:lnTo>
                    <a:pt x="4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1"/>
            <p:cNvSpPr/>
            <p:nvPr/>
          </p:nvSpPr>
          <p:spPr>
            <a:xfrm>
              <a:off x="550975" y="1115000"/>
              <a:ext cx="363950" cy="250975"/>
            </a:xfrm>
            <a:custGeom>
              <a:rect b="b" l="l" r="r" t="t"/>
              <a:pathLst>
                <a:path extrusionOk="0" h="10039" w="14558">
                  <a:moveTo>
                    <a:pt x="174" y="1"/>
                  </a:moveTo>
                  <a:lnTo>
                    <a:pt x="261" y="435"/>
                  </a:lnTo>
                  <a:lnTo>
                    <a:pt x="348" y="870"/>
                  </a:lnTo>
                  <a:lnTo>
                    <a:pt x="348" y="1304"/>
                  </a:lnTo>
                  <a:lnTo>
                    <a:pt x="305" y="1739"/>
                  </a:lnTo>
                  <a:lnTo>
                    <a:pt x="261" y="2608"/>
                  </a:lnTo>
                  <a:lnTo>
                    <a:pt x="174" y="3477"/>
                  </a:lnTo>
                  <a:lnTo>
                    <a:pt x="88" y="4346"/>
                  </a:lnTo>
                  <a:lnTo>
                    <a:pt x="1" y="5259"/>
                  </a:lnTo>
                  <a:lnTo>
                    <a:pt x="1" y="6128"/>
                  </a:lnTo>
                  <a:lnTo>
                    <a:pt x="44" y="6997"/>
                  </a:lnTo>
                  <a:lnTo>
                    <a:pt x="88" y="7475"/>
                  </a:lnTo>
                  <a:lnTo>
                    <a:pt x="218" y="7953"/>
                  </a:lnTo>
                  <a:lnTo>
                    <a:pt x="392" y="8387"/>
                  </a:lnTo>
                  <a:lnTo>
                    <a:pt x="652" y="8778"/>
                  </a:lnTo>
                  <a:lnTo>
                    <a:pt x="826" y="8952"/>
                  </a:lnTo>
                  <a:lnTo>
                    <a:pt x="1043" y="9126"/>
                  </a:lnTo>
                  <a:lnTo>
                    <a:pt x="1261" y="9213"/>
                  </a:lnTo>
                  <a:lnTo>
                    <a:pt x="1521" y="9300"/>
                  </a:lnTo>
                  <a:lnTo>
                    <a:pt x="1782" y="9343"/>
                  </a:lnTo>
                  <a:lnTo>
                    <a:pt x="2043" y="9387"/>
                  </a:lnTo>
                  <a:lnTo>
                    <a:pt x="2304" y="9343"/>
                  </a:lnTo>
                  <a:lnTo>
                    <a:pt x="2564" y="9300"/>
                  </a:lnTo>
                  <a:lnTo>
                    <a:pt x="2999" y="9083"/>
                  </a:lnTo>
                  <a:lnTo>
                    <a:pt x="3390" y="8822"/>
                  </a:lnTo>
                  <a:lnTo>
                    <a:pt x="3781" y="8518"/>
                  </a:lnTo>
                  <a:lnTo>
                    <a:pt x="4085" y="8127"/>
                  </a:lnTo>
                  <a:lnTo>
                    <a:pt x="4346" y="7779"/>
                  </a:lnTo>
                  <a:lnTo>
                    <a:pt x="4393" y="7708"/>
                  </a:lnTo>
                  <a:lnTo>
                    <a:pt x="4393" y="7708"/>
                  </a:lnTo>
                  <a:lnTo>
                    <a:pt x="4520" y="8300"/>
                  </a:lnTo>
                  <a:lnTo>
                    <a:pt x="4737" y="8909"/>
                  </a:lnTo>
                  <a:lnTo>
                    <a:pt x="4911" y="9213"/>
                  </a:lnTo>
                  <a:lnTo>
                    <a:pt x="5128" y="9474"/>
                  </a:lnTo>
                  <a:lnTo>
                    <a:pt x="5389" y="9691"/>
                  </a:lnTo>
                  <a:lnTo>
                    <a:pt x="5693" y="9865"/>
                  </a:lnTo>
                  <a:lnTo>
                    <a:pt x="6041" y="9995"/>
                  </a:lnTo>
                  <a:lnTo>
                    <a:pt x="6388" y="10039"/>
                  </a:lnTo>
                  <a:lnTo>
                    <a:pt x="7084" y="10039"/>
                  </a:lnTo>
                  <a:lnTo>
                    <a:pt x="7388" y="9908"/>
                  </a:lnTo>
                  <a:lnTo>
                    <a:pt x="7692" y="9821"/>
                  </a:lnTo>
                  <a:lnTo>
                    <a:pt x="7953" y="9647"/>
                  </a:lnTo>
                  <a:lnTo>
                    <a:pt x="8257" y="9474"/>
                  </a:lnTo>
                  <a:lnTo>
                    <a:pt x="8474" y="9256"/>
                  </a:lnTo>
                  <a:lnTo>
                    <a:pt x="8735" y="8996"/>
                  </a:lnTo>
                  <a:lnTo>
                    <a:pt x="8909" y="8735"/>
                  </a:lnTo>
                  <a:lnTo>
                    <a:pt x="9082" y="8474"/>
                  </a:lnTo>
                  <a:lnTo>
                    <a:pt x="9387" y="7953"/>
                  </a:lnTo>
                  <a:lnTo>
                    <a:pt x="9604" y="7388"/>
                  </a:lnTo>
                  <a:lnTo>
                    <a:pt x="9685" y="7160"/>
                  </a:lnTo>
                  <a:lnTo>
                    <a:pt x="9778" y="7344"/>
                  </a:lnTo>
                  <a:lnTo>
                    <a:pt x="9995" y="7605"/>
                  </a:lnTo>
                  <a:lnTo>
                    <a:pt x="10169" y="7866"/>
                  </a:lnTo>
                  <a:lnTo>
                    <a:pt x="10429" y="8083"/>
                  </a:lnTo>
                  <a:lnTo>
                    <a:pt x="10690" y="8257"/>
                  </a:lnTo>
                  <a:lnTo>
                    <a:pt x="10951" y="8387"/>
                  </a:lnTo>
                  <a:lnTo>
                    <a:pt x="11255" y="8518"/>
                  </a:lnTo>
                  <a:lnTo>
                    <a:pt x="11559" y="8561"/>
                  </a:lnTo>
                  <a:lnTo>
                    <a:pt x="11907" y="8605"/>
                  </a:lnTo>
                  <a:lnTo>
                    <a:pt x="12211" y="8561"/>
                  </a:lnTo>
                  <a:lnTo>
                    <a:pt x="12515" y="8474"/>
                  </a:lnTo>
                  <a:lnTo>
                    <a:pt x="12819" y="8344"/>
                  </a:lnTo>
                  <a:lnTo>
                    <a:pt x="13080" y="8127"/>
                  </a:lnTo>
                  <a:lnTo>
                    <a:pt x="13471" y="7692"/>
                  </a:lnTo>
                  <a:lnTo>
                    <a:pt x="13775" y="7171"/>
                  </a:lnTo>
                  <a:lnTo>
                    <a:pt x="14036" y="6649"/>
                  </a:lnTo>
                  <a:lnTo>
                    <a:pt x="14210" y="6084"/>
                  </a:lnTo>
                  <a:lnTo>
                    <a:pt x="14340" y="5519"/>
                  </a:lnTo>
                  <a:lnTo>
                    <a:pt x="14471" y="4954"/>
                  </a:lnTo>
                  <a:lnTo>
                    <a:pt x="14514" y="4346"/>
                  </a:lnTo>
                  <a:lnTo>
                    <a:pt x="14558" y="3781"/>
                  </a:lnTo>
                  <a:lnTo>
                    <a:pt x="14471" y="4346"/>
                  </a:lnTo>
                  <a:lnTo>
                    <a:pt x="14340" y="4911"/>
                  </a:lnTo>
                  <a:lnTo>
                    <a:pt x="14210" y="5432"/>
                  </a:lnTo>
                  <a:lnTo>
                    <a:pt x="13993" y="5997"/>
                  </a:lnTo>
                  <a:lnTo>
                    <a:pt x="13819" y="6519"/>
                  </a:lnTo>
                  <a:lnTo>
                    <a:pt x="13558" y="6997"/>
                  </a:lnTo>
                  <a:lnTo>
                    <a:pt x="13210" y="7431"/>
                  </a:lnTo>
                  <a:lnTo>
                    <a:pt x="12819" y="7822"/>
                  </a:lnTo>
                  <a:lnTo>
                    <a:pt x="12646" y="7996"/>
                  </a:lnTo>
                  <a:lnTo>
                    <a:pt x="12385" y="8083"/>
                  </a:lnTo>
                  <a:lnTo>
                    <a:pt x="12168" y="8127"/>
                  </a:lnTo>
                  <a:lnTo>
                    <a:pt x="11907" y="8170"/>
                  </a:lnTo>
                  <a:lnTo>
                    <a:pt x="11646" y="8127"/>
                  </a:lnTo>
                  <a:lnTo>
                    <a:pt x="11385" y="8040"/>
                  </a:lnTo>
                  <a:lnTo>
                    <a:pt x="11168" y="7953"/>
                  </a:lnTo>
                  <a:lnTo>
                    <a:pt x="10951" y="7822"/>
                  </a:lnTo>
                  <a:lnTo>
                    <a:pt x="10734" y="7649"/>
                  </a:lnTo>
                  <a:lnTo>
                    <a:pt x="10560" y="7475"/>
                  </a:lnTo>
                  <a:lnTo>
                    <a:pt x="10386" y="7301"/>
                  </a:lnTo>
                  <a:lnTo>
                    <a:pt x="10256" y="7084"/>
                  </a:lnTo>
                  <a:lnTo>
                    <a:pt x="10169" y="6823"/>
                  </a:lnTo>
                  <a:lnTo>
                    <a:pt x="10082" y="6606"/>
                  </a:lnTo>
                  <a:lnTo>
                    <a:pt x="9995" y="6345"/>
                  </a:lnTo>
                  <a:lnTo>
                    <a:pt x="9995" y="6084"/>
                  </a:lnTo>
                  <a:lnTo>
                    <a:pt x="9778" y="4390"/>
                  </a:lnTo>
                  <a:lnTo>
                    <a:pt x="9387" y="6041"/>
                  </a:lnTo>
                  <a:lnTo>
                    <a:pt x="9256" y="6562"/>
                  </a:lnTo>
                  <a:lnTo>
                    <a:pt x="9039" y="7084"/>
                  </a:lnTo>
                  <a:lnTo>
                    <a:pt x="8822" y="7605"/>
                  </a:lnTo>
                  <a:lnTo>
                    <a:pt x="8561" y="8083"/>
                  </a:lnTo>
                  <a:lnTo>
                    <a:pt x="8431" y="8300"/>
                  </a:lnTo>
                  <a:lnTo>
                    <a:pt x="8257" y="8518"/>
                  </a:lnTo>
                  <a:lnTo>
                    <a:pt x="8083" y="8735"/>
                  </a:lnTo>
                  <a:lnTo>
                    <a:pt x="7866" y="8865"/>
                  </a:lnTo>
                  <a:lnTo>
                    <a:pt x="7648" y="9039"/>
                  </a:lnTo>
                  <a:lnTo>
                    <a:pt x="7431" y="9169"/>
                  </a:lnTo>
                  <a:lnTo>
                    <a:pt x="7214" y="9256"/>
                  </a:lnTo>
                  <a:lnTo>
                    <a:pt x="6953" y="9343"/>
                  </a:lnTo>
                  <a:lnTo>
                    <a:pt x="6475" y="9343"/>
                  </a:lnTo>
                  <a:lnTo>
                    <a:pt x="6258" y="9300"/>
                  </a:lnTo>
                  <a:lnTo>
                    <a:pt x="6041" y="9213"/>
                  </a:lnTo>
                  <a:lnTo>
                    <a:pt x="5823" y="9083"/>
                  </a:lnTo>
                  <a:lnTo>
                    <a:pt x="5650" y="8952"/>
                  </a:lnTo>
                  <a:lnTo>
                    <a:pt x="5476" y="8735"/>
                  </a:lnTo>
                  <a:lnTo>
                    <a:pt x="5389" y="8561"/>
                  </a:lnTo>
                  <a:lnTo>
                    <a:pt x="5172" y="8040"/>
                  </a:lnTo>
                  <a:lnTo>
                    <a:pt x="5085" y="7518"/>
                  </a:lnTo>
                  <a:lnTo>
                    <a:pt x="4998" y="6997"/>
                  </a:lnTo>
                  <a:lnTo>
                    <a:pt x="5041" y="6432"/>
                  </a:lnTo>
                  <a:lnTo>
                    <a:pt x="5172" y="4433"/>
                  </a:lnTo>
                  <a:lnTo>
                    <a:pt x="4389" y="6302"/>
                  </a:lnTo>
                  <a:lnTo>
                    <a:pt x="4042" y="7040"/>
                  </a:lnTo>
                  <a:lnTo>
                    <a:pt x="3564" y="7692"/>
                  </a:lnTo>
                  <a:lnTo>
                    <a:pt x="3347" y="7996"/>
                  </a:lnTo>
                  <a:lnTo>
                    <a:pt x="3042" y="8257"/>
                  </a:lnTo>
                  <a:lnTo>
                    <a:pt x="2738" y="8474"/>
                  </a:lnTo>
                  <a:lnTo>
                    <a:pt x="2347" y="8648"/>
                  </a:lnTo>
                  <a:lnTo>
                    <a:pt x="2043" y="8735"/>
                  </a:lnTo>
                  <a:lnTo>
                    <a:pt x="1695" y="8691"/>
                  </a:lnTo>
                  <a:lnTo>
                    <a:pt x="1348" y="8561"/>
                  </a:lnTo>
                  <a:lnTo>
                    <a:pt x="1087" y="8387"/>
                  </a:lnTo>
                  <a:lnTo>
                    <a:pt x="870" y="8040"/>
                  </a:lnTo>
                  <a:lnTo>
                    <a:pt x="696" y="7692"/>
                  </a:lnTo>
                  <a:lnTo>
                    <a:pt x="565" y="7301"/>
                  </a:lnTo>
                  <a:lnTo>
                    <a:pt x="522" y="6910"/>
                  </a:lnTo>
                  <a:lnTo>
                    <a:pt x="435" y="6041"/>
                  </a:lnTo>
                  <a:lnTo>
                    <a:pt x="435" y="5172"/>
                  </a:lnTo>
                  <a:lnTo>
                    <a:pt x="435" y="4303"/>
                  </a:lnTo>
                  <a:lnTo>
                    <a:pt x="479" y="3477"/>
                  </a:lnTo>
                  <a:lnTo>
                    <a:pt x="479" y="2565"/>
                  </a:lnTo>
                  <a:lnTo>
                    <a:pt x="479" y="1695"/>
                  </a:lnTo>
                  <a:lnTo>
                    <a:pt x="479" y="1261"/>
                  </a:lnTo>
                  <a:lnTo>
                    <a:pt x="392" y="826"/>
                  </a:lnTo>
                  <a:lnTo>
                    <a:pt x="305" y="392"/>
                  </a:lnTo>
                  <a:lnTo>
                    <a:pt x="174"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1"/>
            <p:cNvSpPr/>
            <p:nvPr/>
          </p:nvSpPr>
          <p:spPr>
            <a:xfrm>
              <a:off x="718275" y="1124775"/>
              <a:ext cx="330275" cy="362875"/>
            </a:xfrm>
            <a:custGeom>
              <a:rect b="b" l="l" r="r" t="t"/>
              <a:pathLst>
                <a:path extrusionOk="0" h="14515" w="13211">
                  <a:moveTo>
                    <a:pt x="3955" y="1"/>
                  </a:moveTo>
                  <a:lnTo>
                    <a:pt x="3086" y="44"/>
                  </a:lnTo>
                  <a:lnTo>
                    <a:pt x="2260" y="131"/>
                  </a:lnTo>
                  <a:lnTo>
                    <a:pt x="1521" y="262"/>
                  </a:lnTo>
                  <a:lnTo>
                    <a:pt x="913" y="392"/>
                  </a:lnTo>
                  <a:lnTo>
                    <a:pt x="652" y="479"/>
                  </a:lnTo>
                  <a:lnTo>
                    <a:pt x="435" y="609"/>
                  </a:lnTo>
                  <a:lnTo>
                    <a:pt x="261" y="740"/>
                  </a:lnTo>
                  <a:lnTo>
                    <a:pt x="131" y="870"/>
                  </a:lnTo>
                  <a:lnTo>
                    <a:pt x="44" y="1000"/>
                  </a:lnTo>
                  <a:lnTo>
                    <a:pt x="0" y="1174"/>
                  </a:lnTo>
                  <a:lnTo>
                    <a:pt x="0" y="1609"/>
                  </a:lnTo>
                  <a:lnTo>
                    <a:pt x="87" y="2000"/>
                  </a:lnTo>
                  <a:lnTo>
                    <a:pt x="261" y="2347"/>
                  </a:lnTo>
                  <a:lnTo>
                    <a:pt x="478" y="2695"/>
                  </a:lnTo>
                  <a:lnTo>
                    <a:pt x="783" y="2999"/>
                  </a:lnTo>
                  <a:lnTo>
                    <a:pt x="1130" y="3260"/>
                  </a:lnTo>
                  <a:lnTo>
                    <a:pt x="1521" y="3521"/>
                  </a:lnTo>
                  <a:lnTo>
                    <a:pt x="1956" y="3738"/>
                  </a:lnTo>
                  <a:lnTo>
                    <a:pt x="2434" y="3955"/>
                  </a:lnTo>
                  <a:lnTo>
                    <a:pt x="2912" y="4129"/>
                  </a:lnTo>
                  <a:lnTo>
                    <a:pt x="3955" y="4390"/>
                  </a:lnTo>
                  <a:lnTo>
                    <a:pt x="4954" y="4607"/>
                  </a:lnTo>
                  <a:lnTo>
                    <a:pt x="5954" y="4737"/>
                  </a:lnTo>
                  <a:lnTo>
                    <a:pt x="5736" y="4868"/>
                  </a:lnTo>
                  <a:lnTo>
                    <a:pt x="5258" y="5302"/>
                  </a:lnTo>
                  <a:lnTo>
                    <a:pt x="4563" y="5997"/>
                  </a:lnTo>
                  <a:lnTo>
                    <a:pt x="4172" y="6389"/>
                  </a:lnTo>
                  <a:lnTo>
                    <a:pt x="3824" y="6866"/>
                  </a:lnTo>
                  <a:lnTo>
                    <a:pt x="3433" y="7388"/>
                  </a:lnTo>
                  <a:lnTo>
                    <a:pt x="3129" y="7909"/>
                  </a:lnTo>
                  <a:lnTo>
                    <a:pt x="2825" y="8518"/>
                  </a:lnTo>
                  <a:lnTo>
                    <a:pt x="2608" y="9126"/>
                  </a:lnTo>
                  <a:lnTo>
                    <a:pt x="2477" y="9778"/>
                  </a:lnTo>
                  <a:lnTo>
                    <a:pt x="2434" y="10473"/>
                  </a:lnTo>
                  <a:lnTo>
                    <a:pt x="2434" y="10821"/>
                  </a:lnTo>
                  <a:lnTo>
                    <a:pt x="2477" y="11168"/>
                  </a:lnTo>
                  <a:lnTo>
                    <a:pt x="2564" y="11516"/>
                  </a:lnTo>
                  <a:lnTo>
                    <a:pt x="2695" y="11907"/>
                  </a:lnTo>
                  <a:lnTo>
                    <a:pt x="2912" y="12385"/>
                  </a:lnTo>
                  <a:lnTo>
                    <a:pt x="3216" y="12863"/>
                  </a:lnTo>
                  <a:lnTo>
                    <a:pt x="3564" y="13298"/>
                  </a:lnTo>
                  <a:lnTo>
                    <a:pt x="3955" y="13689"/>
                  </a:lnTo>
                  <a:lnTo>
                    <a:pt x="4433" y="13993"/>
                  </a:lnTo>
                  <a:lnTo>
                    <a:pt x="4911" y="14254"/>
                  </a:lnTo>
                  <a:lnTo>
                    <a:pt x="5432" y="14427"/>
                  </a:lnTo>
                  <a:lnTo>
                    <a:pt x="5997" y="14514"/>
                  </a:lnTo>
                  <a:lnTo>
                    <a:pt x="6475" y="14036"/>
                  </a:lnTo>
                  <a:lnTo>
                    <a:pt x="7735" y="12733"/>
                  </a:lnTo>
                  <a:lnTo>
                    <a:pt x="8561" y="11820"/>
                  </a:lnTo>
                  <a:lnTo>
                    <a:pt x="9386" y="10821"/>
                  </a:lnTo>
                  <a:lnTo>
                    <a:pt x="10255" y="9734"/>
                  </a:lnTo>
                  <a:lnTo>
                    <a:pt x="11081" y="8561"/>
                  </a:lnTo>
                  <a:lnTo>
                    <a:pt x="11863" y="7388"/>
                  </a:lnTo>
                  <a:lnTo>
                    <a:pt x="12167" y="6780"/>
                  </a:lnTo>
                  <a:lnTo>
                    <a:pt x="12472" y="6215"/>
                  </a:lnTo>
                  <a:lnTo>
                    <a:pt x="12732" y="5606"/>
                  </a:lnTo>
                  <a:lnTo>
                    <a:pt x="12950" y="5041"/>
                  </a:lnTo>
                  <a:lnTo>
                    <a:pt x="13123" y="4477"/>
                  </a:lnTo>
                  <a:lnTo>
                    <a:pt x="13210" y="3955"/>
                  </a:lnTo>
                  <a:lnTo>
                    <a:pt x="13210" y="3434"/>
                  </a:lnTo>
                  <a:lnTo>
                    <a:pt x="13210" y="2956"/>
                  </a:lnTo>
                  <a:lnTo>
                    <a:pt x="13080" y="2478"/>
                  </a:lnTo>
                  <a:lnTo>
                    <a:pt x="12906" y="2043"/>
                  </a:lnTo>
                  <a:lnTo>
                    <a:pt x="12602" y="1652"/>
                  </a:lnTo>
                  <a:lnTo>
                    <a:pt x="12211" y="1304"/>
                  </a:lnTo>
                  <a:lnTo>
                    <a:pt x="11776" y="1000"/>
                  </a:lnTo>
                  <a:lnTo>
                    <a:pt x="11168" y="740"/>
                  </a:lnTo>
                  <a:lnTo>
                    <a:pt x="10733" y="609"/>
                  </a:lnTo>
                  <a:lnTo>
                    <a:pt x="10125" y="479"/>
                  </a:lnTo>
                  <a:lnTo>
                    <a:pt x="9430" y="348"/>
                  </a:lnTo>
                  <a:lnTo>
                    <a:pt x="8604" y="262"/>
                  </a:lnTo>
                  <a:lnTo>
                    <a:pt x="6823" y="88"/>
                  </a:lnTo>
                  <a:lnTo>
                    <a:pt x="5867" y="44"/>
                  </a:lnTo>
                  <a:lnTo>
                    <a:pt x="4911" y="1"/>
                  </a:lnTo>
                  <a:close/>
                </a:path>
              </a:pathLst>
            </a:custGeom>
            <a:solidFill>
              <a:srgbClr val="AD6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1"/>
            <p:cNvSpPr/>
            <p:nvPr/>
          </p:nvSpPr>
          <p:spPr>
            <a:xfrm>
              <a:off x="707400" y="1118275"/>
              <a:ext cx="304200" cy="282475"/>
            </a:xfrm>
            <a:custGeom>
              <a:rect b="b" l="l" r="r" t="t"/>
              <a:pathLst>
                <a:path extrusionOk="0" h="11299" w="12168">
                  <a:moveTo>
                    <a:pt x="3521" y="0"/>
                  </a:moveTo>
                  <a:lnTo>
                    <a:pt x="2260" y="87"/>
                  </a:lnTo>
                  <a:lnTo>
                    <a:pt x="1609" y="217"/>
                  </a:lnTo>
                  <a:lnTo>
                    <a:pt x="1000" y="391"/>
                  </a:lnTo>
                  <a:lnTo>
                    <a:pt x="653" y="565"/>
                  </a:lnTo>
                  <a:lnTo>
                    <a:pt x="349" y="826"/>
                  </a:lnTo>
                  <a:lnTo>
                    <a:pt x="218" y="1000"/>
                  </a:lnTo>
                  <a:lnTo>
                    <a:pt x="131" y="1173"/>
                  </a:lnTo>
                  <a:lnTo>
                    <a:pt x="44" y="1391"/>
                  </a:lnTo>
                  <a:lnTo>
                    <a:pt x="1" y="1608"/>
                  </a:lnTo>
                  <a:lnTo>
                    <a:pt x="1" y="1956"/>
                  </a:lnTo>
                  <a:lnTo>
                    <a:pt x="88" y="2347"/>
                  </a:lnTo>
                  <a:lnTo>
                    <a:pt x="218" y="2694"/>
                  </a:lnTo>
                  <a:lnTo>
                    <a:pt x="435" y="2998"/>
                  </a:lnTo>
                  <a:lnTo>
                    <a:pt x="653" y="3259"/>
                  </a:lnTo>
                  <a:lnTo>
                    <a:pt x="913" y="3520"/>
                  </a:lnTo>
                  <a:lnTo>
                    <a:pt x="1174" y="3737"/>
                  </a:lnTo>
                  <a:lnTo>
                    <a:pt x="1435" y="3954"/>
                  </a:lnTo>
                  <a:lnTo>
                    <a:pt x="2000" y="4259"/>
                  </a:lnTo>
                  <a:lnTo>
                    <a:pt x="2608" y="4519"/>
                  </a:lnTo>
                  <a:lnTo>
                    <a:pt x="3216" y="4737"/>
                  </a:lnTo>
                  <a:lnTo>
                    <a:pt x="3825" y="4910"/>
                  </a:lnTo>
                  <a:lnTo>
                    <a:pt x="5085" y="5171"/>
                  </a:lnTo>
                  <a:lnTo>
                    <a:pt x="5679" y="5253"/>
                  </a:lnTo>
                  <a:lnTo>
                    <a:pt x="5679" y="5253"/>
                  </a:lnTo>
                  <a:lnTo>
                    <a:pt x="5476" y="5432"/>
                  </a:lnTo>
                  <a:lnTo>
                    <a:pt x="4824" y="6127"/>
                  </a:lnTo>
                  <a:lnTo>
                    <a:pt x="4216" y="6866"/>
                  </a:lnTo>
                  <a:lnTo>
                    <a:pt x="3694" y="7648"/>
                  </a:lnTo>
                  <a:lnTo>
                    <a:pt x="3477" y="8082"/>
                  </a:lnTo>
                  <a:lnTo>
                    <a:pt x="3260" y="8517"/>
                  </a:lnTo>
                  <a:lnTo>
                    <a:pt x="3130" y="8952"/>
                  </a:lnTo>
                  <a:lnTo>
                    <a:pt x="2999" y="9430"/>
                  </a:lnTo>
                  <a:lnTo>
                    <a:pt x="2912" y="9908"/>
                  </a:lnTo>
                  <a:lnTo>
                    <a:pt x="2869" y="10342"/>
                  </a:lnTo>
                  <a:lnTo>
                    <a:pt x="2869" y="10820"/>
                  </a:lnTo>
                  <a:lnTo>
                    <a:pt x="2912" y="11298"/>
                  </a:lnTo>
                  <a:lnTo>
                    <a:pt x="2956" y="10820"/>
                  </a:lnTo>
                  <a:lnTo>
                    <a:pt x="2999" y="10385"/>
                  </a:lnTo>
                  <a:lnTo>
                    <a:pt x="3086" y="9908"/>
                  </a:lnTo>
                  <a:lnTo>
                    <a:pt x="3173" y="9473"/>
                  </a:lnTo>
                  <a:lnTo>
                    <a:pt x="3347" y="9038"/>
                  </a:lnTo>
                  <a:lnTo>
                    <a:pt x="3521" y="8647"/>
                  </a:lnTo>
                  <a:lnTo>
                    <a:pt x="3738" y="8213"/>
                  </a:lnTo>
                  <a:lnTo>
                    <a:pt x="3999" y="7865"/>
                  </a:lnTo>
                  <a:lnTo>
                    <a:pt x="4520" y="7083"/>
                  </a:lnTo>
                  <a:lnTo>
                    <a:pt x="5128" y="6388"/>
                  </a:lnTo>
                  <a:lnTo>
                    <a:pt x="5824" y="5779"/>
                  </a:lnTo>
                  <a:lnTo>
                    <a:pt x="6519" y="5258"/>
                  </a:lnTo>
                  <a:lnTo>
                    <a:pt x="7171" y="4823"/>
                  </a:lnTo>
                  <a:lnTo>
                    <a:pt x="6389" y="4693"/>
                  </a:lnTo>
                  <a:lnTo>
                    <a:pt x="5215" y="4519"/>
                  </a:lnTo>
                  <a:lnTo>
                    <a:pt x="3999" y="4259"/>
                  </a:lnTo>
                  <a:lnTo>
                    <a:pt x="3434" y="4085"/>
                  </a:lnTo>
                  <a:lnTo>
                    <a:pt x="2869" y="3867"/>
                  </a:lnTo>
                  <a:lnTo>
                    <a:pt x="2347" y="3650"/>
                  </a:lnTo>
                  <a:lnTo>
                    <a:pt x="1826" y="3346"/>
                  </a:lnTo>
                  <a:lnTo>
                    <a:pt x="1391" y="2998"/>
                  </a:lnTo>
                  <a:lnTo>
                    <a:pt x="1174" y="2781"/>
                  </a:lnTo>
                  <a:lnTo>
                    <a:pt x="1000" y="2564"/>
                  </a:lnTo>
                  <a:lnTo>
                    <a:pt x="870" y="2347"/>
                  </a:lnTo>
                  <a:lnTo>
                    <a:pt x="783" y="2129"/>
                  </a:lnTo>
                  <a:lnTo>
                    <a:pt x="740" y="1912"/>
                  </a:lnTo>
                  <a:lnTo>
                    <a:pt x="740" y="1651"/>
                  </a:lnTo>
                  <a:lnTo>
                    <a:pt x="783" y="1478"/>
                  </a:lnTo>
                  <a:lnTo>
                    <a:pt x="870" y="1304"/>
                  </a:lnTo>
                  <a:lnTo>
                    <a:pt x="1044" y="1173"/>
                  </a:lnTo>
                  <a:lnTo>
                    <a:pt x="1261" y="1043"/>
                  </a:lnTo>
                  <a:lnTo>
                    <a:pt x="1522" y="956"/>
                  </a:lnTo>
                  <a:lnTo>
                    <a:pt x="1826" y="869"/>
                  </a:lnTo>
                  <a:lnTo>
                    <a:pt x="2391" y="739"/>
                  </a:lnTo>
                  <a:lnTo>
                    <a:pt x="3608" y="652"/>
                  </a:lnTo>
                  <a:lnTo>
                    <a:pt x="4868" y="565"/>
                  </a:lnTo>
                  <a:lnTo>
                    <a:pt x="6084" y="522"/>
                  </a:lnTo>
                  <a:lnTo>
                    <a:pt x="7301" y="565"/>
                  </a:lnTo>
                  <a:lnTo>
                    <a:pt x="8518" y="608"/>
                  </a:lnTo>
                  <a:lnTo>
                    <a:pt x="9778" y="695"/>
                  </a:lnTo>
                  <a:lnTo>
                    <a:pt x="10386" y="782"/>
                  </a:lnTo>
                  <a:lnTo>
                    <a:pt x="10995" y="913"/>
                  </a:lnTo>
                  <a:lnTo>
                    <a:pt x="11560" y="1043"/>
                  </a:lnTo>
                  <a:lnTo>
                    <a:pt x="12168" y="1260"/>
                  </a:lnTo>
                  <a:lnTo>
                    <a:pt x="12168" y="1260"/>
                  </a:lnTo>
                  <a:lnTo>
                    <a:pt x="11603" y="1000"/>
                  </a:lnTo>
                  <a:lnTo>
                    <a:pt x="10995" y="782"/>
                  </a:lnTo>
                  <a:lnTo>
                    <a:pt x="10430" y="608"/>
                  </a:lnTo>
                  <a:lnTo>
                    <a:pt x="9821" y="435"/>
                  </a:lnTo>
                  <a:lnTo>
                    <a:pt x="8561" y="217"/>
                  </a:lnTo>
                  <a:lnTo>
                    <a:pt x="7301" y="87"/>
                  </a:lnTo>
                  <a:lnTo>
                    <a:pt x="6041"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1"/>
            <p:cNvSpPr/>
            <p:nvPr/>
          </p:nvSpPr>
          <p:spPr>
            <a:xfrm>
              <a:off x="485800" y="2135075"/>
              <a:ext cx="695275" cy="631175"/>
            </a:xfrm>
            <a:custGeom>
              <a:rect b="b" l="l" r="r" t="t"/>
              <a:pathLst>
                <a:path extrusionOk="0" h="25247" w="27811">
                  <a:moveTo>
                    <a:pt x="16295" y="1"/>
                  </a:moveTo>
                  <a:lnTo>
                    <a:pt x="0" y="7040"/>
                  </a:lnTo>
                  <a:lnTo>
                    <a:pt x="1869" y="8778"/>
                  </a:lnTo>
                  <a:lnTo>
                    <a:pt x="3911" y="10647"/>
                  </a:lnTo>
                  <a:lnTo>
                    <a:pt x="6518" y="12950"/>
                  </a:lnTo>
                  <a:lnTo>
                    <a:pt x="9473" y="15470"/>
                  </a:lnTo>
                  <a:lnTo>
                    <a:pt x="12602" y="18077"/>
                  </a:lnTo>
                  <a:lnTo>
                    <a:pt x="14166" y="19337"/>
                  </a:lnTo>
                  <a:lnTo>
                    <a:pt x="15731" y="20554"/>
                  </a:lnTo>
                  <a:lnTo>
                    <a:pt x="17295" y="21684"/>
                  </a:lnTo>
                  <a:lnTo>
                    <a:pt x="18729" y="22683"/>
                  </a:lnTo>
                  <a:lnTo>
                    <a:pt x="19468" y="23161"/>
                  </a:lnTo>
                  <a:lnTo>
                    <a:pt x="20119" y="23552"/>
                  </a:lnTo>
                  <a:lnTo>
                    <a:pt x="20771" y="23943"/>
                  </a:lnTo>
                  <a:lnTo>
                    <a:pt x="21423" y="24247"/>
                  </a:lnTo>
                  <a:lnTo>
                    <a:pt x="22031" y="24508"/>
                  </a:lnTo>
                  <a:lnTo>
                    <a:pt x="22596" y="24769"/>
                  </a:lnTo>
                  <a:lnTo>
                    <a:pt x="23118" y="24943"/>
                  </a:lnTo>
                  <a:lnTo>
                    <a:pt x="23639" y="25073"/>
                  </a:lnTo>
                  <a:lnTo>
                    <a:pt x="24161" y="25160"/>
                  </a:lnTo>
                  <a:lnTo>
                    <a:pt x="24639" y="25247"/>
                  </a:lnTo>
                  <a:lnTo>
                    <a:pt x="25073" y="25247"/>
                  </a:lnTo>
                  <a:lnTo>
                    <a:pt x="25464" y="25203"/>
                  </a:lnTo>
                  <a:lnTo>
                    <a:pt x="25855" y="25160"/>
                  </a:lnTo>
                  <a:lnTo>
                    <a:pt x="26203" y="25030"/>
                  </a:lnTo>
                  <a:lnTo>
                    <a:pt x="26507" y="24899"/>
                  </a:lnTo>
                  <a:lnTo>
                    <a:pt x="26768" y="24682"/>
                  </a:lnTo>
                  <a:lnTo>
                    <a:pt x="27028" y="24465"/>
                  </a:lnTo>
                  <a:lnTo>
                    <a:pt x="27246" y="24204"/>
                  </a:lnTo>
                  <a:lnTo>
                    <a:pt x="27420" y="23900"/>
                  </a:lnTo>
                  <a:lnTo>
                    <a:pt x="27550" y="23552"/>
                  </a:lnTo>
                  <a:lnTo>
                    <a:pt x="27680" y="23161"/>
                  </a:lnTo>
                  <a:lnTo>
                    <a:pt x="27767" y="22770"/>
                  </a:lnTo>
                  <a:lnTo>
                    <a:pt x="27811" y="22336"/>
                  </a:lnTo>
                  <a:lnTo>
                    <a:pt x="27811" y="21858"/>
                  </a:lnTo>
                  <a:lnTo>
                    <a:pt x="27767" y="21336"/>
                  </a:lnTo>
                  <a:lnTo>
                    <a:pt x="27680" y="20771"/>
                  </a:lnTo>
                  <a:lnTo>
                    <a:pt x="27593" y="20206"/>
                  </a:lnTo>
                  <a:lnTo>
                    <a:pt x="27463" y="19598"/>
                  </a:lnTo>
                  <a:lnTo>
                    <a:pt x="27246" y="18946"/>
                  </a:lnTo>
                  <a:lnTo>
                    <a:pt x="27028" y="18294"/>
                  </a:lnTo>
                  <a:lnTo>
                    <a:pt x="26768" y="17599"/>
                  </a:lnTo>
                  <a:lnTo>
                    <a:pt x="26464" y="16860"/>
                  </a:lnTo>
                  <a:lnTo>
                    <a:pt x="25768" y="15340"/>
                  </a:lnTo>
                  <a:lnTo>
                    <a:pt x="24986" y="13862"/>
                  </a:lnTo>
                  <a:lnTo>
                    <a:pt x="24204" y="12341"/>
                  </a:lnTo>
                  <a:lnTo>
                    <a:pt x="23378" y="10864"/>
                  </a:lnTo>
                  <a:lnTo>
                    <a:pt x="22553" y="9430"/>
                  </a:lnTo>
                  <a:lnTo>
                    <a:pt x="21684" y="8039"/>
                  </a:lnTo>
                  <a:lnTo>
                    <a:pt x="20076" y="5432"/>
                  </a:lnTo>
                  <a:lnTo>
                    <a:pt x="18598" y="3260"/>
                  </a:lnTo>
                  <a:lnTo>
                    <a:pt x="17382" y="1521"/>
                  </a:lnTo>
                  <a:lnTo>
                    <a:pt x="16295" y="1"/>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1"/>
            <p:cNvSpPr/>
            <p:nvPr/>
          </p:nvSpPr>
          <p:spPr>
            <a:xfrm>
              <a:off x="485800" y="2135075"/>
              <a:ext cx="695275" cy="631175"/>
            </a:xfrm>
            <a:custGeom>
              <a:rect b="b" l="l" r="r" t="t"/>
              <a:pathLst>
                <a:path extrusionOk="0" fill="none" h="25247" w="27811">
                  <a:moveTo>
                    <a:pt x="16295" y="1"/>
                  </a:moveTo>
                  <a:lnTo>
                    <a:pt x="0" y="7040"/>
                  </a:lnTo>
                  <a:lnTo>
                    <a:pt x="0" y="7040"/>
                  </a:lnTo>
                  <a:lnTo>
                    <a:pt x="1869" y="8778"/>
                  </a:lnTo>
                  <a:lnTo>
                    <a:pt x="3911" y="10647"/>
                  </a:lnTo>
                  <a:lnTo>
                    <a:pt x="6518" y="12950"/>
                  </a:lnTo>
                  <a:lnTo>
                    <a:pt x="9473" y="15470"/>
                  </a:lnTo>
                  <a:lnTo>
                    <a:pt x="12602" y="18077"/>
                  </a:lnTo>
                  <a:lnTo>
                    <a:pt x="14166" y="19337"/>
                  </a:lnTo>
                  <a:lnTo>
                    <a:pt x="15731" y="20554"/>
                  </a:lnTo>
                  <a:lnTo>
                    <a:pt x="17295" y="21684"/>
                  </a:lnTo>
                  <a:lnTo>
                    <a:pt x="18729" y="22683"/>
                  </a:lnTo>
                  <a:lnTo>
                    <a:pt x="18729" y="22683"/>
                  </a:lnTo>
                  <a:lnTo>
                    <a:pt x="19468" y="23161"/>
                  </a:lnTo>
                  <a:lnTo>
                    <a:pt x="20119" y="23552"/>
                  </a:lnTo>
                  <a:lnTo>
                    <a:pt x="20771" y="23943"/>
                  </a:lnTo>
                  <a:lnTo>
                    <a:pt x="21423" y="24247"/>
                  </a:lnTo>
                  <a:lnTo>
                    <a:pt x="22031" y="24508"/>
                  </a:lnTo>
                  <a:lnTo>
                    <a:pt x="22596" y="24769"/>
                  </a:lnTo>
                  <a:lnTo>
                    <a:pt x="23118" y="24943"/>
                  </a:lnTo>
                  <a:lnTo>
                    <a:pt x="23639" y="25073"/>
                  </a:lnTo>
                  <a:lnTo>
                    <a:pt x="24161" y="25160"/>
                  </a:lnTo>
                  <a:lnTo>
                    <a:pt x="24639" y="25247"/>
                  </a:lnTo>
                  <a:lnTo>
                    <a:pt x="25073" y="25247"/>
                  </a:lnTo>
                  <a:lnTo>
                    <a:pt x="25464" y="25203"/>
                  </a:lnTo>
                  <a:lnTo>
                    <a:pt x="25855" y="25160"/>
                  </a:lnTo>
                  <a:lnTo>
                    <a:pt x="26203" y="25030"/>
                  </a:lnTo>
                  <a:lnTo>
                    <a:pt x="26507" y="24899"/>
                  </a:lnTo>
                  <a:lnTo>
                    <a:pt x="26768" y="24682"/>
                  </a:lnTo>
                  <a:lnTo>
                    <a:pt x="27028" y="24465"/>
                  </a:lnTo>
                  <a:lnTo>
                    <a:pt x="27246" y="24204"/>
                  </a:lnTo>
                  <a:lnTo>
                    <a:pt x="27420" y="23900"/>
                  </a:lnTo>
                  <a:lnTo>
                    <a:pt x="27550" y="23552"/>
                  </a:lnTo>
                  <a:lnTo>
                    <a:pt x="27680" y="23161"/>
                  </a:lnTo>
                  <a:lnTo>
                    <a:pt x="27767" y="22770"/>
                  </a:lnTo>
                  <a:lnTo>
                    <a:pt x="27811" y="22336"/>
                  </a:lnTo>
                  <a:lnTo>
                    <a:pt x="27811" y="21858"/>
                  </a:lnTo>
                  <a:lnTo>
                    <a:pt x="27767" y="21336"/>
                  </a:lnTo>
                  <a:lnTo>
                    <a:pt x="27680" y="20771"/>
                  </a:lnTo>
                  <a:lnTo>
                    <a:pt x="27593" y="20206"/>
                  </a:lnTo>
                  <a:lnTo>
                    <a:pt x="27463" y="19598"/>
                  </a:lnTo>
                  <a:lnTo>
                    <a:pt x="27246" y="18946"/>
                  </a:lnTo>
                  <a:lnTo>
                    <a:pt x="27028" y="18294"/>
                  </a:lnTo>
                  <a:lnTo>
                    <a:pt x="26768" y="17599"/>
                  </a:lnTo>
                  <a:lnTo>
                    <a:pt x="26464" y="16860"/>
                  </a:lnTo>
                  <a:lnTo>
                    <a:pt x="26464" y="16860"/>
                  </a:lnTo>
                  <a:lnTo>
                    <a:pt x="25768" y="15340"/>
                  </a:lnTo>
                  <a:lnTo>
                    <a:pt x="24986" y="13862"/>
                  </a:lnTo>
                  <a:lnTo>
                    <a:pt x="24204" y="12341"/>
                  </a:lnTo>
                  <a:lnTo>
                    <a:pt x="23378" y="10864"/>
                  </a:lnTo>
                  <a:lnTo>
                    <a:pt x="22553" y="9430"/>
                  </a:lnTo>
                  <a:lnTo>
                    <a:pt x="21684" y="8039"/>
                  </a:lnTo>
                  <a:lnTo>
                    <a:pt x="20076" y="5432"/>
                  </a:lnTo>
                  <a:lnTo>
                    <a:pt x="18598" y="3260"/>
                  </a:lnTo>
                  <a:lnTo>
                    <a:pt x="17382" y="1521"/>
                  </a:lnTo>
                  <a:lnTo>
                    <a:pt x="1629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1"/>
            <p:cNvSpPr/>
            <p:nvPr/>
          </p:nvSpPr>
          <p:spPr>
            <a:xfrm>
              <a:off x="857325" y="2135075"/>
              <a:ext cx="35875" cy="15225"/>
            </a:xfrm>
            <a:custGeom>
              <a:rect b="b" l="l" r="r" t="t"/>
              <a:pathLst>
                <a:path extrusionOk="0" h="609" w="1435">
                  <a:moveTo>
                    <a:pt x="1434" y="1"/>
                  </a:moveTo>
                  <a:lnTo>
                    <a:pt x="0" y="609"/>
                  </a:lnTo>
                  <a:lnTo>
                    <a:pt x="0" y="609"/>
                  </a:lnTo>
                  <a:lnTo>
                    <a:pt x="1434" y="1"/>
                  </a:lnTo>
                  <a:lnTo>
                    <a:pt x="1434" y="1"/>
                  </a:lnTo>
                  <a:close/>
                </a:path>
              </a:pathLst>
            </a:custGeom>
            <a:solidFill>
              <a:srgbClr val="CD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1"/>
            <p:cNvSpPr/>
            <p:nvPr/>
          </p:nvSpPr>
          <p:spPr>
            <a:xfrm>
              <a:off x="857325" y="2135075"/>
              <a:ext cx="35875" cy="15225"/>
            </a:xfrm>
            <a:custGeom>
              <a:rect b="b" l="l" r="r" t="t"/>
              <a:pathLst>
                <a:path extrusionOk="0" fill="none" h="609" w="1435">
                  <a:moveTo>
                    <a:pt x="1434" y="1"/>
                  </a:moveTo>
                  <a:lnTo>
                    <a:pt x="0" y="609"/>
                  </a:lnTo>
                  <a:lnTo>
                    <a:pt x="0" y="609"/>
                  </a:lnTo>
                  <a:lnTo>
                    <a:pt x="1434" y="1"/>
                  </a:lnTo>
                  <a:lnTo>
                    <a:pt x="143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1"/>
            <p:cNvSpPr/>
            <p:nvPr/>
          </p:nvSpPr>
          <p:spPr>
            <a:xfrm>
              <a:off x="857325" y="2135075"/>
              <a:ext cx="47825" cy="15225"/>
            </a:xfrm>
            <a:custGeom>
              <a:rect b="b" l="l" r="r" t="t"/>
              <a:pathLst>
                <a:path extrusionOk="0" h="609" w="1913">
                  <a:moveTo>
                    <a:pt x="1434" y="1"/>
                  </a:moveTo>
                  <a:lnTo>
                    <a:pt x="0" y="609"/>
                  </a:lnTo>
                  <a:lnTo>
                    <a:pt x="1912" y="609"/>
                  </a:lnTo>
                  <a:lnTo>
                    <a:pt x="1434" y="1"/>
                  </a:lnTo>
                  <a:close/>
                </a:path>
              </a:pathLst>
            </a:custGeom>
            <a:solidFill>
              <a:srgbClr val="8D2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1"/>
            <p:cNvSpPr/>
            <p:nvPr/>
          </p:nvSpPr>
          <p:spPr>
            <a:xfrm>
              <a:off x="857325" y="2135075"/>
              <a:ext cx="47825" cy="15225"/>
            </a:xfrm>
            <a:custGeom>
              <a:rect b="b" l="l" r="r" t="t"/>
              <a:pathLst>
                <a:path extrusionOk="0" fill="none" h="609" w="1913">
                  <a:moveTo>
                    <a:pt x="1434" y="1"/>
                  </a:moveTo>
                  <a:lnTo>
                    <a:pt x="0" y="609"/>
                  </a:lnTo>
                  <a:lnTo>
                    <a:pt x="1912" y="609"/>
                  </a:lnTo>
                  <a:lnTo>
                    <a:pt x="143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1"/>
            <p:cNvSpPr/>
            <p:nvPr/>
          </p:nvSpPr>
          <p:spPr>
            <a:xfrm>
              <a:off x="945325" y="2207850"/>
              <a:ext cx="9800" cy="14150"/>
            </a:xfrm>
            <a:custGeom>
              <a:rect b="b" l="l" r="r" t="t"/>
              <a:pathLst>
                <a:path extrusionOk="0" h="566" w="392">
                  <a:moveTo>
                    <a:pt x="0" y="1"/>
                  </a:moveTo>
                  <a:lnTo>
                    <a:pt x="0" y="1"/>
                  </a:lnTo>
                  <a:lnTo>
                    <a:pt x="0" y="1"/>
                  </a:lnTo>
                  <a:lnTo>
                    <a:pt x="391" y="566"/>
                  </a:lnTo>
                  <a:lnTo>
                    <a:pt x="391" y="566"/>
                  </a:lnTo>
                  <a:lnTo>
                    <a:pt x="0" y="1"/>
                  </a:lnTo>
                  <a:close/>
                </a:path>
              </a:pathLst>
            </a:custGeom>
            <a:solidFill>
              <a:srgbClr val="CD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1"/>
            <p:cNvSpPr/>
            <p:nvPr/>
          </p:nvSpPr>
          <p:spPr>
            <a:xfrm>
              <a:off x="945325" y="2207850"/>
              <a:ext cx="9800" cy="14150"/>
            </a:xfrm>
            <a:custGeom>
              <a:rect b="b" l="l" r="r" t="t"/>
              <a:pathLst>
                <a:path extrusionOk="0" fill="none" h="566" w="392">
                  <a:moveTo>
                    <a:pt x="0" y="1"/>
                  </a:moveTo>
                  <a:lnTo>
                    <a:pt x="0" y="1"/>
                  </a:lnTo>
                  <a:lnTo>
                    <a:pt x="0" y="1"/>
                  </a:lnTo>
                  <a:lnTo>
                    <a:pt x="391" y="566"/>
                  </a:lnTo>
                  <a:lnTo>
                    <a:pt x="391" y="566"/>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1"/>
            <p:cNvSpPr/>
            <p:nvPr/>
          </p:nvSpPr>
          <p:spPr>
            <a:xfrm>
              <a:off x="699800" y="2207850"/>
              <a:ext cx="26100" cy="10900"/>
            </a:xfrm>
            <a:custGeom>
              <a:rect b="b" l="l" r="r" t="t"/>
              <a:pathLst>
                <a:path extrusionOk="0" h="436" w="1044">
                  <a:moveTo>
                    <a:pt x="1044" y="1"/>
                  </a:moveTo>
                  <a:lnTo>
                    <a:pt x="1044" y="1"/>
                  </a:lnTo>
                  <a:lnTo>
                    <a:pt x="1" y="435"/>
                  </a:lnTo>
                  <a:lnTo>
                    <a:pt x="1044" y="1"/>
                  </a:lnTo>
                  <a:close/>
                </a:path>
              </a:pathLst>
            </a:custGeom>
            <a:solidFill>
              <a:srgbClr val="8B50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1"/>
            <p:cNvSpPr/>
            <p:nvPr/>
          </p:nvSpPr>
          <p:spPr>
            <a:xfrm>
              <a:off x="699800" y="2207850"/>
              <a:ext cx="26100" cy="10900"/>
            </a:xfrm>
            <a:custGeom>
              <a:rect b="b" l="l" r="r" t="t"/>
              <a:pathLst>
                <a:path extrusionOk="0" fill="none" h="436" w="1044">
                  <a:moveTo>
                    <a:pt x="1044" y="1"/>
                  </a:moveTo>
                  <a:lnTo>
                    <a:pt x="1044" y="1"/>
                  </a:lnTo>
                  <a:lnTo>
                    <a:pt x="1" y="435"/>
                  </a:lnTo>
                  <a:lnTo>
                    <a:pt x="104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1"/>
            <p:cNvSpPr/>
            <p:nvPr/>
          </p:nvSpPr>
          <p:spPr>
            <a:xfrm>
              <a:off x="658525" y="2207850"/>
              <a:ext cx="305275" cy="28275"/>
            </a:xfrm>
            <a:custGeom>
              <a:rect b="b" l="l" r="r" t="t"/>
              <a:pathLst>
                <a:path extrusionOk="0" h="1131" w="12211">
                  <a:moveTo>
                    <a:pt x="2695" y="1"/>
                  </a:moveTo>
                  <a:lnTo>
                    <a:pt x="1652" y="435"/>
                  </a:lnTo>
                  <a:lnTo>
                    <a:pt x="0" y="1131"/>
                  </a:lnTo>
                  <a:lnTo>
                    <a:pt x="12211" y="1131"/>
                  </a:lnTo>
                  <a:lnTo>
                    <a:pt x="11863" y="566"/>
                  </a:lnTo>
                  <a:lnTo>
                    <a:pt x="11472" y="1"/>
                  </a:lnTo>
                  <a:close/>
                </a:path>
              </a:pathLst>
            </a:custGeom>
            <a:solidFill>
              <a:srgbClr val="8D2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1"/>
            <p:cNvSpPr/>
            <p:nvPr/>
          </p:nvSpPr>
          <p:spPr>
            <a:xfrm>
              <a:off x="658525" y="2207850"/>
              <a:ext cx="305275" cy="28275"/>
            </a:xfrm>
            <a:custGeom>
              <a:rect b="b" l="l" r="r" t="t"/>
              <a:pathLst>
                <a:path extrusionOk="0" fill="none" h="1131" w="12211">
                  <a:moveTo>
                    <a:pt x="11472" y="1"/>
                  </a:moveTo>
                  <a:lnTo>
                    <a:pt x="2695" y="1"/>
                  </a:lnTo>
                  <a:lnTo>
                    <a:pt x="1652" y="435"/>
                  </a:lnTo>
                  <a:lnTo>
                    <a:pt x="0" y="1131"/>
                  </a:lnTo>
                  <a:lnTo>
                    <a:pt x="12211" y="1131"/>
                  </a:lnTo>
                  <a:lnTo>
                    <a:pt x="12211" y="1131"/>
                  </a:lnTo>
                  <a:lnTo>
                    <a:pt x="11863" y="566"/>
                  </a:lnTo>
                  <a:lnTo>
                    <a:pt x="11863" y="566"/>
                  </a:lnTo>
                  <a:lnTo>
                    <a:pt x="1147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1"/>
            <p:cNvSpPr/>
            <p:nvPr/>
          </p:nvSpPr>
          <p:spPr>
            <a:xfrm>
              <a:off x="485800" y="2312150"/>
              <a:ext cx="11975" cy="9800"/>
            </a:xfrm>
            <a:custGeom>
              <a:rect b="b" l="l" r="r" t="t"/>
              <a:pathLst>
                <a:path extrusionOk="0" h="392" w="479">
                  <a:moveTo>
                    <a:pt x="0" y="0"/>
                  </a:moveTo>
                  <a:lnTo>
                    <a:pt x="435" y="391"/>
                  </a:lnTo>
                  <a:lnTo>
                    <a:pt x="478" y="391"/>
                  </a:lnTo>
                  <a:lnTo>
                    <a:pt x="0" y="0"/>
                  </a:lnTo>
                  <a:close/>
                </a:path>
              </a:pathLst>
            </a:custGeom>
            <a:solidFill>
              <a:srgbClr val="CD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1"/>
            <p:cNvSpPr/>
            <p:nvPr/>
          </p:nvSpPr>
          <p:spPr>
            <a:xfrm>
              <a:off x="485800" y="2312150"/>
              <a:ext cx="11975" cy="9800"/>
            </a:xfrm>
            <a:custGeom>
              <a:rect b="b" l="l" r="r" t="t"/>
              <a:pathLst>
                <a:path extrusionOk="0" fill="none" h="392" w="479">
                  <a:moveTo>
                    <a:pt x="0" y="0"/>
                  </a:moveTo>
                  <a:lnTo>
                    <a:pt x="0" y="0"/>
                  </a:lnTo>
                  <a:lnTo>
                    <a:pt x="435" y="391"/>
                  </a:lnTo>
                  <a:lnTo>
                    <a:pt x="478" y="391"/>
                  </a:lnTo>
                  <a:lnTo>
                    <a:pt x="478" y="391"/>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1"/>
            <p:cNvSpPr/>
            <p:nvPr/>
          </p:nvSpPr>
          <p:spPr>
            <a:xfrm>
              <a:off x="1001800" y="2293675"/>
              <a:ext cx="13075" cy="20675"/>
            </a:xfrm>
            <a:custGeom>
              <a:rect b="b" l="l" r="r" t="t"/>
              <a:pathLst>
                <a:path extrusionOk="0" fill="none" h="827" w="523">
                  <a:moveTo>
                    <a:pt x="1" y="1"/>
                  </a:moveTo>
                  <a:lnTo>
                    <a:pt x="1" y="1"/>
                  </a:lnTo>
                  <a:lnTo>
                    <a:pt x="1" y="1"/>
                  </a:lnTo>
                  <a:lnTo>
                    <a:pt x="522" y="826"/>
                  </a:lnTo>
                  <a:lnTo>
                    <a:pt x="522" y="826"/>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1"/>
            <p:cNvSpPr/>
            <p:nvPr/>
          </p:nvSpPr>
          <p:spPr>
            <a:xfrm>
              <a:off x="485800" y="2293675"/>
              <a:ext cx="533425" cy="28275"/>
            </a:xfrm>
            <a:custGeom>
              <a:rect b="b" l="l" r="r" t="t"/>
              <a:pathLst>
                <a:path extrusionOk="0" h="1131" w="21337">
                  <a:moveTo>
                    <a:pt x="1695" y="1"/>
                  </a:moveTo>
                  <a:lnTo>
                    <a:pt x="0" y="739"/>
                  </a:lnTo>
                  <a:lnTo>
                    <a:pt x="478" y="1130"/>
                  </a:lnTo>
                  <a:lnTo>
                    <a:pt x="21336" y="1130"/>
                  </a:lnTo>
                  <a:lnTo>
                    <a:pt x="21162" y="826"/>
                  </a:lnTo>
                  <a:lnTo>
                    <a:pt x="20641" y="1"/>
                  </a:lnTo>
                  <a:close/>
                </a:path>
              </a:pathLst>
            </a:custGeom>
            <a:solidFill>
              <a:srgbClr val="8D2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1"/>
            <p:cNvSpPr/>
            <p:nvPr/>
          </p:nvSpPr>
          <p:spPr>
            <a:xfrm>
              <a:off x="485800" y="2293675"/>
              <a:ext cx="533425" cy="28275"/>
            </a:xfrm>
            <a:custGeom>
              <a:rect b="b" l="l" r="r" t="t"/>
              <a:pathLst>
                <a:path extrusionOk="0" fill="none" h="1131" w="21337">
                  <a:moveTo>
                    <a:pt x="20641" y="1"/>
                  </a:moveTo>
                  <a:lnTo>
                    <a:pt x="1695" y="1"/>
                  </a:lnTo>
                  <a:lnTo>
                    <a:pt x="0" y="739"/>
                  </a:lnTo>
                  <a:lnTo>
                    <a:pt x="0" y="739"/>
                  </a:lnTo>
                  <a:lnTo>
                    <a:pt x="478" y="1130"/>
                  </a:lnTo>
                  <a:lnTo>
                    <a:pt x="21336" y="1130"/>
                  </a:lnTo>
                  <a:lnTo>
                    <a:pt x="21336" y="1130"/>
                  </a:lnTo>
                  <a:lnTo>
                    <a:pt x="21162" y="826"/>
                  </a:lnTo>
                  <a:lnTo>
                    <a:pt x="21162" y="826"/>
                  </a:lnTo>
                  <a:lnTo>
                    <a:pt x="2064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1"/>
            <p:cNvSpPr/>
            <p:nvPr/>
          </p:nvSpPr>
          <p:spPr>
            <a:xfrm>
              <a:off x="559675" y="2379500"/>
              <a:ext cx="511675" cy="28275"/>
            </a:xfrm>
            <a:custGeom>
              <a:rect b="b" l="l" r="r" t="t"/>
              <a:pathLst>
                <a:path extrusionOk="0" h="1131" w="20467">
                  <a:moveTo>
                    <a:pt x="0" y="1"/>
                  </a:moveTo>
                  <a:lnTo>
                    <a:pt x="1260" y="1130"/>
                  </a:lnTo>
                  <a:lnTo>
                    <a:pt x="20467" y="1130"/>
                  </a:lnTo>
                  <a:lnTo>
                    <a:pt x="19772" y="1"/>
                  </a:lnTo>
                  <a:close/>
                </a:path>
              </a:pathLst>
            </a:custGeom>
            <a:solidFill>
              <a:srgbClr val="8D2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1"/>
            <p:cNvSpPr/>
            <p:nvPr/>
          </p:nvSpPr>
          <p:spPr>
            <a:xfrm>
              <a:off x="559675" y="2379500"/>
              <a:ext cx="511675" cy="28275"/>
            </a:xfrm>
            <a:custGeom>
              <a:rect b="b" l="l" r="r" t="t"/>
              <a:pathLst>
                <a:path extrusionOk="0" fill="none" h="1131" w="20467">
                  <a:moveTo>
                    <a:pt x="19772" y="1"/>
                  </a:moveTo>
                  <a:lnTo>
                    <a:pt x="0" y="1"/>
                  </a:lnTo>
                  <a:lnTo>
                    <a:pt x="1260" y="1130"/>
                  </a:lnTo>
                  <a:lnTo>
                    <a:pt x="20467" y="1130"/>
                  </a:lnTo>
                  <a:lnTo>
                    <a:pt x="20467" y="1130"/>
                  </a:lnTo>
                  <a:lnTo>
                    <a:pt x="1977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1"/>
            <p:cNvSpPr/>
            <p:nvPr/>
          </p:nvSpPr>
          <p:spPr>
            <a:xfrm>
              <a:off x="1102825" y="2465325"/>
              <a:ext cx="8725" cy="18500"/>
            </a:xfrm>
            <a:custGeom>
              <a:rect b="b" l="l" r="r" t="t"/>
              <a:pathLst>
                <a:path extrusionOk="0" h="740" w="349">
                  <a:moveTo>
                    <a:pt x="1" y="0"/>
                  </a:moveTo>
                  <a:lnTo>
                    <a:pt x="1" y="0"/>
                  </a:lnTo>
                  <a:lnTo>
                    <a:pt x="1" y="0"/>
                  </a:lnTo>
                  <a:lnTo>
                    <a:pt x="349" y="739"/>
                  </a:lnTo>
                  <a:lnTo>
                    <a:pt x="349" y="739"/>
                  </a:lnTo>
                  <a:lnTo>
                    <a:pt x="1" y="0"/>
                  </a:lnTo>
                  <a:close/>
                </a:path>
              </a:pathLst>
            </a:custGeom>
            <a:solidFill>
              <a:srgbClr val="CD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1"/>
            <p:cNvSpPr/>
            <p:nvPr/>
          </p:nvSpPr>
          <p:spPr>
            <a:xfrm>
              <a:off x="1102825" y="2465325"/>
              <a:ext cx="8725" cy="18500"/>
            </a:xfrm>
            <a:custGeom>
              <a:rect b="b" l="l" r="r" t="t"/>
              <a:pathLst>
                <a:path extrusionOk="0" fill="none" h="740" w="349">
                  <a:moveTo>
                    <a:pt x="1" y="0"/>
                  </a:moveTo>
                  <a:lnTo>
                    <a:pt x="1" y="0"/>
                  </a:lnTo>
                  <a:lnTo>
                    <a:pt x="1" y="0"/>
                  </a:lnTo>
                  <a:lnTo>
                    <a:pt x="349" y="739"/>
                  </a:lnTo>
                  <a:lnTo>
                    <a:pt x="349" y="739"/>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1"/>
            <p:cNvSpPr/>
            <p:nvPr/>
          </p:nvSpPr>
          <p:spPr>
            <a:xfrm>
              <a:off x="656350" y="2465325"/>
              <a:ext cx="460625" cy="28275"/>
            </a:xfrm>
            <a:custGeom>
              <a:rect b="b" l="l" r="r" t="t"/>
              <a:pathLst>
                <a:path extrusionOk="0" h="1131" w="18425">
                  <a:moveTo>
                    <a:pt x="1" y="0"/>
                  </a:moveTo>
                  <a:lnTo>
                    <a:pt x="1348" y="1130"/>
                  </a:lnTo>
                  <a:lnTo>
                    <a:pt x="18425" y="1130"/>
                  </a:lnTo>
                  <a:lnTo>
                    <a:pt x="18208" y="739"/>
                  </a:lnTo>
                  <a:lnTo>
                    <a:pt x="17860" y="0"/>
                  </a:lnTo>
                  <a:close/>
                </a:path>
              </a:pathLst>
            </a:custGeom>
            <a:solidFill>
              <a:srgbClr val="8D2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1"/>
            <p:cNvSpPr/>
            <p:nvPr/>
          </p:nvSpPr>
          <p:spPr>
            <a:xfrm>
              <a:off x="656350" y="2465325"/>
              <a:ext cx="460625" cy="28275"/>
            </a:xfrm>
            <a:custGeom>
              <a:rect b="b" l="l" r="r" t="t"/>
              <a:pathLst>
                <a:path extrusionOk="0" fill="none" h="1131" w="18425">
                  <a:moveTo>
                    <a:pt x="17860" y="0"/>
                  </a:moveTo>
                  <a:lnTo>
                    <a:pt x="1" y="0"/>
                  </a:lnTo>
                  <a:lnTo>
                    <a:pt x="1348" y="1130"/>
                  </a:lnTo>
                  <a:lnTo>
                    <a:pt x="18425" y="1130"/>
                  </a:lnTo>
                  <a:lnTo>
                    <a:pt x="18425" y="1130"/>
                  </a:lnTo>
                  <a:lnTo>
                    <a:pt x="18208" y="739"/>
                  </a:lnTo>
                  <a:lnTo>
                    <a:pt x="18208" y="739"/>
                  </a:lnTo>
                  <a:lnTo>
                    <a:pt x="1786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1"/>
            <p:cNvSpPr/>
            <p:nvPr/>
          </p:nvSpPr>
          <p:spPr>
            <a:xfrm>
              <a:off x="1149550" y="2562000"/>
              <a:ext cx="7625" cy="17400"/>
            </a:xfrm>
            <a:custGeom>
              <a:rect b="b" l="l" r="r" t="t"/>
              <a:pathLst>
                <a:path extrusionOk="0" h="696" w="305">
                  <a:moveTo>
                    <a:pt x="0" y="1"/>
                  </a:moveTo>
                  <a:lnTo>
                    <a:pt x="0" y="1"/>
                  </a:lnTo>
                  <a:lnTo>
                    <a:pt x="305" y="696"/>
                  </a:lnTo>
                  <a:lnTo>
                    <a:pt x="305" y="696"/>
                  </a:lnTo>
                  <a:lnTo>
                    <a:pt x="305" y="696"/>
                  </a:lnTo>
                  <a:lnTo>
                    <a:pt x="0" y="1"/>
                  </a:lnTo>
                  <a:lnTo>
                    <a:pt x="0" y="1"/>
                  </a:lnTo>
                  <a:lnTo>
                    <a:pt x="0" y="1"/>
                  </a:lnTo>
                  <a:close/>
                </a:path>
              </a:pathLst>
            </a:custGeom>
            <a:solidFill>
              <a:srgbClr val="711D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1"/>
            <p:cNvSpPr/>
            <p:nvPr/>
          </p:nvSpPr>
          <p:spPr>
            <a:xfrm>
              <a:off x="1149550" y="2562000"/>
              <a:ext cx="7625" cy="17400"/>
            </a:xfrm>
            <a:custGeom>
              <a:rect b="b" l="l" r="r" t="t"/>
              <a:pathLst>
                <a:path extrusionOk="0" fill="none" h="696" w="305">
                  <a:moveTo>
                    <a:pt x="0" y="1"/>
                  </a:moveTo>
                  <a:lnTo>
                    <a:pt x="0" y="1"/>
                  </a:lnTo>
                  <a:lnTo>
                    <a:pt x="305" y="696"/>
                  </a:lnTo>
                  <a:lnTo>
                    <a:pt x="305" y="696"/>
                  </a:lnTo>
                  <a:lnTo>
                    <a:pt x="305" y="696"/>
                  </a:lnTo>
                  <a:lnTo>
                    <a:pt x="0" y="1"/>
                  </a:lnTo>
                  <a:lnTo>
                    <a:pt x="0" y="1"/>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1"/>
            <p:cNvSpPr/>
            <p:nvPr/>
          </p:nvSpPr>
          <p:spPr>
            <a:xfrm>
              <a:off x="1147375" y="2556575"/>
              <a:ext cx="2200" cy="5450"/>
            </a:xfrm>
            <a:custGeom>
              <a:rect b="b" l="l" r="r" t="t"/>
              <a:pathLst>
                <a:path extrusionOk="0" h="218" w="88">
                  <a:moveTo>
                    <a:pt x="1" y="0"/>
                  </a:moveTo>
                  <a:lnTo>
                    <a:pt x="1" y="0"/>
                  </a:lnTo>
                  <a:lnTo>
                    <a:pt x="1" y="0"/>
                  </a:lnTo>
                  <a:lnTo>
                    <a:pt x="87" y="218"/>
                  </a:lnTo>
                  <a:lnTo>
                    <a:pt x="87" y="218"/>
                  </a:lnTo>
                  <a:lnTo>
                    <a:pt x="87" y="218"/>
                  </a:lnTo>
                  <a:lnTo>
                    <a:pt x="87" y="218"/>
                  </a:lnTo>
                  <a:lnTo>
                    <a:pt x="1" y="0"/>
                  </a:lnTo>
                  <a:lnTo>
                    <a:pt x="1" y="0"/>
                  </a:lnTo>
                  <a:close/>
                </a:path>
              </a:pathLst>
            </a:custGeom>
            <a:solidFill>
              <a:srgbClr val="8B50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1"/>
            <p:cNvSpPr/>
            <p:nvPr/>
          </p:nvSpPr>
          <p:spPr>
            <a:xfrm>
              <a:off x="1147375" y="2556575"/>
              <a:ext cx="2200" cy="5450"/>
            </a:xfrm>
            <a:custGeom>
              <a:rect b="b" l="l" r="r" t="t"/>
              <a:pathLst>
                <a:path extrusionOk="0" fill="none" h="218" w="88">
                  <a:moveTo>
                    <a:pt x="1" y="0"/>
                  </a:moveTo>
                  <a:lnTo>
                    <a:pt x="1" y="0"/>
                  </a:lnTo>
                  <a:lnTo>
                    <a:pt x="1" y="0"/>
                  </a:lnTo>
                  <a:lnTo>
                    <a:pt x="87" y="218"/>
                  </a:lnTo>
                  <a:lnTo>
                    <a:pt x="87" y="218"/>
                  </a:lnTo>
                  <a:lnTo>
                    <a:pt x="87" y="218"/>
                  </a:lnTo>
                  <a:lnTo>
                    <a:pt x="87" y="218"/>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1"/>
            <p:cNvSpPr/>
            <p:nvPr/>
          </p:nvSpPr>
          <p:spPr>
            <a:xfrm>
              <a:off x="757375" y="2551150"/>
              <a:ext cx="399800" cy="28250"/>
            </a:xfrm>
            <a:custGeom>
              <a:rect b="b" l="l" r="r" t="t"/>
              <a:pathLst>
                <a:path extrusionOk="0" h="1130" w="15992">
                  <a:moveTo>
                    <a:pt x="1" y="0"/>
                  </a:moveTo>
                  <a:lnTo>
                    <a:pt x="1391" y="1130"/>
                  </a:lnTo>
                  <a:lnTo>
                    <a:pt x="15992" y="1130"/>
                  </a:lnTo>
                  <a:lnTo>
                    <a:pt x="15687" y="435"/>
                  </a:lnTo>
                  <a:lnTo>
                    <a:pt x="15601" y="217"/>
                  </a:lnTo>
                  <a:lnTo>
                    <a:pt x="15470" y="0"/>
                  </a:lnTo>
                  <a:close/>
                </a:path>
              </a:pathLst>
            </a:custGeom>
            <a:solidFill>
              <a:srgbClr val="8D2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1"/>
            <p:cNvSpPr/>
            <p:nvPr/>
          </p:nvSpPr>
          <p:spPr>
            <a:xfrm>
              <a:off x="757375" y="2551150"/>
              <a:ext cx="399800" cy="28250"/>
            </a:xfrm>
            <a:custGeom>
              <a:rect b="b" l="l" r="r" t="t"/>
              <a:pathLst>
                <a:path extrusionOk="0" fill="none" h="1130" w="15992">
                  <a:moveTo>
                    <a:pt x="15470" y="0"/>
                  </a:moveTo>
                  <a:lnTo>
                    <a:pt x="1" y="0"/>
                  </a:lnTo>
                  <a:lnTo>
                    <a:pt x="1391" y="1130"/>
                  </a:lnTo>
                  <a:lnTo>
                    <a:pt x="15992" y="1130"/>
                  </a:lnTo>
                  <a:lnTo>
                    <a:pt x="15992" y="1130"/>
                  </a:lnTo>
                  <a:lnTo>
                    <a:pt x="15687" y="435"/>
                  </a:lnTo>
                  <a:lnTo>
                    <a:pt x="15687" y="435"/>
                  </a:lnTo>
                  <a:lnTo>
                    <a:pt x="15601" y="217"/>
                  </a:lnTo>
                  <a:lnTo>
                    <a:pt x="15601" y="217"/>
                  </a:lnTo>
                  <a:lnTo>
                    <a:pt x="1547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1"/>
            <p:cNvSpPr/>
            <p:nvPr/>
          </p:nvSpPr>
          <p:spPr>
            <a:xfrm>
              <a:off x="1174525" y="2636950"/>
              <a:ext cx="5475" cy="28275"/>
            </a:xfrm>
            <a:custGeom>
              <a:rect b="b" l="l" r="r" t="t"/>
              <a:pathLst>
                <a:path extrusionOk="0" h="1131" w="219">
                  <a:moveTo>
                    <a:pt x="1" y="1"/>
                  </a:moveTo>
                  <a:lnTo>
                    <a:pt x="1" y="1"/>
                  </a:lnTo>
                  <a:lnTo>
                    <a:pt x="1" y="1"/>
                  </a:lnTo>
                  <a:lnTo>
                    <a:pt x="131" y="566"/>
                  </a:lnTo>
                  <a:lnTo>
                    <a:pt x="218" y="1131"/>
                  </a:lnTo>
                  <a:lnTo>
                    <a:pt x="218" y="1131"/>
                  </a:lnTo>
                  <a:lnTo>
                    <a:pt x="218" y="1131"/>
                  </a:lnTo>
                  <a:lnTo>
                    <a:pt x="131" y="566"/>
                  </a:lnTo>
                  <a:lnTo>
                    <a:pt x="1" y="1"/>
                  </a:lnTo>
                  <a:close/>
                </a:path>
              </a:pathLst>
            </a:custGeom>
            <a:solidFill>
              <a:srgbClr val="711D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1"/>
            <p:cNvSpPr/>
            <p:nvPr/>
          </p:nvSpPr>
          <p:spPr>
            <a:xfrm>
              <a:off x="1174525" y="2636950"/>
              <a:ext cx="5475" cy="28275"/>
            </a:xfrm>
            <a:custGeom>
              <a:rect b="b" l="l" r="r" t="t"/>
              <a:pathLst>
                <a:path extrusionOk="0" fill="none" h="1131" w="219">
                  <a:moveTo>
                    <a:pt x="1" y="1"/>
                  </a:moveTo>
                  <a:lnTo>
                    <a:pt x="1" y="1"/>
                  </a:lnTo>
                  <a:lnTo>
                    <a:pt x="1" y="1"/>
                  </a:lnTo>
                  <a:lnTo>
                    <a:pt x="131" y="566"/>
                  </a:lnTo>
                  <a:lnTo>
                    <a:pt x="218" y="1131"/>
                  </a:lnTo>
                  <a:lnTo>
                    <a:pt x="218" y="1131"/>
                  </a:lnTo>
                  <a:lnTo>
                    <a:pt x="218" y="1131"/>
                  </a:lnTo>
                  <a:lnTo>
                    <a:pt x="131" y="566"/>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1"/>
            <p:cNvSpPr/>
            <p:nvPr/>
          </p:nvSpPr>
          <p:spPr>
            <a:xfrm>
              <a:off x="866025" y="2638050"/>
              <a:ext cx="30425" cy="22825"/>
            </a:xfrm>
            <a:custGeom>
              <a:rect b="b" l="l" r="r" t="t"/>
              <a:pathLst>
                <a:path extrusionOk="0" h="913" w="1217">
                  <a:moveTo>
                    <a:pt x="0" y="0"/>
                  </a:moveTo>
                  <a:lnTo>
                    <a:pt x="0" y="0"/>
                  </a:lnTo>
                  <a:lnTo>
                    <a:pt x="1217" y="913"/>
                  </a:lnTo>
                  <a:lnTo>
                    <a:pt x="1217" y="913"/>
                  </a:lnTo>
                  <a:lnTo>
                    <a:pt x="0" y="0"/>
                  </a:lnTo>
                  <a:close/>
                </a:path>
              </a:pathLst>
            </a:custGeom>
            <a:solidFill>
              <a:srgbClr val="CDCD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1"/>
            <p:cNvSpPr/>
            <p:nvPr/>
          </p:nvSpPr>
          <p:spPr>
            <a:xfrm>
              <a:off x="866025" y="2638050"/>
              <a:ext cx="30425" cy="22825"/>
            </a:xfrm>
            <a:custGeom>
              <a:rect b="b" l="l" r="r" t="t"/>
              <a:pathLst>
                <a:path extrusionOk="0" fill="none" h="913" w="1217">
                  <a:moveTo>
                    <a:pt x="0" y="0"/>
                  </a:moveTo>
                  <a:lnTo>
                    <a:pt x="0" y="0"/>
                  </a:lnTo>
                  <a:lnTo>
                    <a:pt x="1217" y="913"/>
                  </a:lnTo>
                  <a:lnTo>
                    <a:pt x="1217" y="913"/>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1"/>
            <p:cNvSpPr/>
            <p:nvPr/>
          </p:nvSpPr>
          <p:spPr>
            <a:xfrm>
              <a:off x="863850" y="2636950"/>
              <a:ext cx="316150" cy="28275"/>
            </a:xfrm>
            <a:custGeom>
              <a:rect b="b" l="l" r="r" t="t"/>
              <a:pathLst>
                <a:path extrusionOk="0" h="1131" w="12646">
                  <a:moveTo>
                    <a:pt x="0" y="1"/>
                  </a:moveTo>
                  <a:lnTo>
                    <a:pt x="87" y="44"/>
                  </a:lnTo>
                  <a:lnTo>
                    <a:pt x="1304" y="957"/>
                  </a:lnTo>
                  <a:lnTo>
                    <a:pt x="1521" y="1131"/>
                  </a:lnTo>
                  <a:lnTo>
                    <a:pt x="12645" y="1131"/>
                  </a:lnTo>
                  <a:lnTo>
                    <a:pt x="12558" y="566"/>
                  </a:lnTo>
                  <a:lnTo>
                    <a:pt x="12428" y="1"/>
                  </a:lnTo>
                  <a:close/>
                </a:path>
              </a:pathLst>
            </a:custGeom>
            <a:solidFill>
              <a:srgbClr val="8D2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1"/>
            <p:cNvSpPr/>
            <p:nvPr/>
          </p:nvSpPr>
          <p:spPr>
            <a:xfrm>
              <a:off x="863850" y="2636950"/>
              <a:ext cx="316150" cy="28275"/>
            </a:xfrm>
            <a:custGeom>
              <a:rect b="b" l="l" r="r" t="t"/>
              <a:pathLst>
                <a:path extrusionOk="0" fill="none" h="1131" w="12646">
                  <a:moveTo>
                    <a:pt x="12428" y="1"/>
                  </a:moveTo>
                  <a:lnTo>
                    <a:pt x="0" y="1"/>
                  </a:lnTo>
                  <a:lnTo>
                    <a:pt x="0" y="1"/>
                  </a:lnTo>
                  <a:lnTo>
                    <a:pt x="87" y="44"/>
                  </a:lnTo>
                  <a:lnTo>
                    <a:pt x="87" y="44"/>
                  </a:lnTo>
                  <a:lnTo>
                    <a:pt x="1304" y="957"/>
                  </a:lnTo>
                  <a:lnTo>
                    <a:pt x="1304" y="957"/>
                  </a:lnTo>
                  <a:lnTo>
                    <a:pt x="1521" y="1131"/>
                  </a:lnTo>
                  <a:lnTo>
                    <a:pt x="12645" y="1131"/>
                  </a:lnTo>
                  <a:lnTo>
                    <a:pt x="12645" y="1131"/>
                  </a:lnTo>
                  <a:lnTo>
                    <a:pt x="12558" y="566"/>
                  </a:lnTo>
                  <a:lnTo>
                    <a:pt x="12428" y="1"/>
                  </a:lnTo>
                  <a:lnTo>
                    <a:pt x="1242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1"/>
            <p:cNvSpPr/>
            <p:nvPr/>
          </p:nvSpPr>
          <p:spPr>
            <a:xfrm>
              <a:off x="986600" y="2722775"/>
              <a:ext cx="35875" cy="19575"/>
            </a:xfrm>
            <a:custGeom>
              <a:rect b="b" l="l" r="r" t="t"/>
              <a:pathLst>
                <a:path extrusionOk="0" h="783" w="1435">
                  <a:moveTo>
                    <a:pt x="0" y="1"/>
                  </a:moveTo>
                  <a:lnTo>
                    <a:pt x="739" y="435"/>
                  </a:lnTo>
                  <a:lnTo>
                    <a:pt x="1434" y="783"/>
                  </a:lnTo>
                  <a:lnTo>
                    <a:pt x="696" y="392"/>
                  </a:lnTo>
                  <a:lnTo>
                    <a:pt x="0" y="1"/>
                  </a:lnTo>
                  <a:close/>
                </a:path>
              </a:pathLst>
            </a:custGeom>
            <a:solidFill>
              <a:srgbClr val="711D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1"/>
            <p:cNvSpPr/>
            <p:nvPr/>
          </p:nvSpPr>
          <p:spPr>
            <a:xfrm>
              <a:off x="1171275" y="2727125"/>
              <a:ext cx="2200" cy="4375"/>
            </a:xfrm>
            <a:custGeom>
              <a:rect b="b" l="l" r="r" t="t"/>
              <a:pathLst>
                <a:path extrusionOk="0" fill="none" h="175" w="88">
                  <a:moveTo>
                    <a:pt x="87" y="1"/>
                  </a:moveTo>
                  <a:lnTo>
                    <a:pt x="87" y="1"/>
                  </a:lnTo>
                  <a:lnTo>
                    <a:pt x="1" y="174"/>
                  </a:lnTo>
                  <a:lnTo>
                    <a:pt x="1" y="174"/>
                  </a:lnTo>
                  <a:lnTo>
                    <a:pt x="87"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1"/>
            <p:cNvSpPr/>
            <p:nvPr/>
          </p:nvSpPr>
          <p:spPr>
            <a:xfrm>
              <a:off x="986600" y="2722775"/>
              <a:ext cx="35875" cy="19575"/>
            </a:xfrm>
            <a:custGeom>
              <a:rect b="b" l="l" r="r" t="t"/>
              <a:pathLst>
                <a:path extrusionOk="0" fill="none" h="783" w="1435">
                  <a:moveTo>
                    <a:pt x="0" y="1"/>
                  </a:moveTo>
                  <a:lnTo>
                    <a:pt x="0" y="1"/>
                  </a:lnTo>
                  <a:lnTo>
                    <a:pt x="0" y="1"/>
                  </a:lnTo>
                  <a:lnTo>
                    <a:pt x="696" y="392"/>
                  </a:lnTo>
                  <a:lnTo>
                    <a:pt x="1434" y="783"/>
                  </a:lnTo>
                  <a:lnTo>
                    <a:pt x="1434" y="783"/>
                  </a:lnTo>
                  <a:lnTo>
                    <a:pt x="739" y="435"/>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1"/>
            <p:cNvSpPr/>
            <p:nvPr/>
          </p:nvSpPr>
          <p:spPr>
            <a:xfrm>
              <a:off x="986600" y="2722775"/>
              <a:ext cx="189050" cy="28275"/>
            </a:xfrm>
            <a:custGeom>
              <a:rect b="b" l="l" r="r" t="t"/>
              <a:pathLst>
                <a:path extrusionOk="0" h="1131" w="7562">
                  <a:moveTo>
                    <a:pt x="0" y="1"/>
                  </a:moveTo>
                  <a:lnTo>
                    <a:pt x="739" y="435"/>
                  </a:lnTo>
                  <a:lnTo>
                    <a:pt x="1434" y="783"/>
                  </a:lnTo>
                  <a:lnTo>
                    <a:pt x="2303" y="1131"/>
                  </a:lnTo>
                  <a:lnTo>
                    <a:pt x="6779" y="1131"/>
                  </a:lnTo>
                  <a:lnTo>
                    <a:pt x="6953" y="957"/>
                  </a:lnTo>
                  <a:lnTo>
                    <a:pt x="7127" y="783"/>
                  </a:lnTo>
                  <a:lnTo>
                    <a:pt x="7388" y="348"/>
                  </a:lnTo>
                  <a:lnTo>
                    <a:pt x="7474" y="175"/>
                  </a:lnTo>
                  <a:lnTo>
                    <a:pt x="7561" y="1"/>
                  </a:lnTo>
                  <a:close/>
                </a:path>
              </a:pathLst>
            </a:custGeom>
            <a:solidFill>
              <a:srgbClr val="8D2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1"/>
            <p:cNvSpPr/>
            <p:nvPr/>
          </p:nvSpPr>
          <p:spPr>
            <a:xfrm>
              <a:off x="986600" y="2722775"/>
              <a:ext cx="189050" cy="28275"/>
            </a:xfrm>
            <a:custGeom>
              <a:rect b="b" l="l" r="r" t="t"/>
              <a:pathLst>
                <a:path extrusionOk="0" fill="none" h="1131" w="7562">
                  <a:moveTo>
                    <a:pt x="7561" y="1"/>
                  </a:moveTo>
                  <a:lnTo>
                    <a:pt x="0" y="1"/>
                  </a:lnTo>
                  <a:lnTo>
                    <a:pt x="0" y="1"/>
                  </a:lnTo>
                  <a:lnTo>
                    <a:pt x="0" y="1"/>
                  </a:lnTo>
                  <a:lnTo>
                    <a:pt x="0" y="1"/>
                  </a:lnTo>
                  <a:lnTo>
                    <a:pt x="739" y="435"/>
                  </a:lnTo>
                  <a:lnTo>
                    <a:pt x="1434" y="783"/>
                  </a:lnTo>
                  <a:lnTo>
                    <a:pt x="1434" y="783"/>
                  </a:lnTo>
                  <a:lnTo>
                    <a:pt x="2303" y="1131"/>
                  </a:lnTo>
                  <a:lnTo>
                    <a:pt x="6779" y="1131"/>
                  </a:lnTo>
                  <a:lnTo>
                    <a:pt x="6779" y="1131"/>
                  </a:lnTo>
                  <a:lnTo>
                    <a:pt x="6953" y="957"/>
                  </a:lnTo>
                  <a:lnTo>
                    <a:pt x="7127" y="783"/>
                  </a:lnTo>
                  <a:lnTo>
                    <a:pt x="7388" y="348"/>
                  </a:lnTo>
                  <a:lnTo>
                    <a:pt x="7388" y="348"/>
                  </a:lnTo>
                  <a:lnTo>
                    <a:pt x="7474" y="175"/>
                  </a:lnTo>
                  <a:lnTo>
                    <a:pt x="7474" y="175"/>
                  </a:lnTo>
                  <a:lnTo>
                    <a:pt x="756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1"/>
            <p:cNvSpPr/>
            <p:nvPr/>
          </p:nvSpPr>
          <p:spPr>
            <a:xfrm>
              <a:off x="592250" y="2224150"/>
              <a:ext cx="327025" cy="153200"/>
            </a:xfrm>
            <a:custGeom>
              <a:rect b="b" l="l" r="r" t="t"/>
              <a:pathLst>
                <a:path extrusionOk="0" h="6128" w="13081">
                  <a:moveTo>
                    <a:pt x="12993" y="1"/>
                  </a:moveTo>
                  <a:lnTo>
                    <a:pt x="12124" y="348"/>
                  </a:lnTo>
                  <a:lnTo>
                    <a:pt x="11255" y="652"/>
                  </a:lnTo>
                  <a:lnTo>
                    <a:pt x="9561" y="1348"/>
                  </a:lnTo>
                  <a:lnTo>
                    <a:pt x="7953" y="2043"/>
                  </a:lnTo>
                  <a:lnTo>
                    <a:pt x="6302" y="2782"/>
                  </a:lnTo>
                  <a:lnTo>
                    <a:pt x="4694" y="3564"/>
                  </a:lnTo>
                  <a:lnTo>
                    <a:pt x="3129" y="4346"/>
                  </a:lnTo>
                  <a:lnTo>
                    <a:pt x="1565" y="5172"/>
                  </a:lnTo>
                  <a:lnTo>
                    <a:pt x="44" y="6084"/>
                  </a:lnTo>
                  <a:lnTo>
                    <a:pt x="1" y="6128"/>
                  </a:lnTo>
                  <a:lnTo>
                    <a:pt x="44" y="6128"/>
                  </a:lnTo>
                  <a:lnTo>
                    <a:pt x="1696" y="5432"/>
                  </a:lnTo>
                  <a:lnTo>
                    <a:pt x="3347" y="4694"/>
                  </a:lnTo>
                  <a:lnTo>
                    <a:pt x="6562" y="3173"/>
                  </a:lnTo>
                  <a:lnTo>
                    <a:pt x="9734" y="1695"/>
                  </a:lnTo>
                  <a:lnTo>
                    <a:pt x="10603" y="1304"/>
                  </a:lnTo>
                  <a:lnTo>
                    <a:pt x="11429" y="913"/>
                  </a:lnTo>
                  <a:lnTo>
                    <a:pt x="12211" y="479"/>
                  </a:lnTo>
                  <a:lnTo>
                    <a:pt x="12602" y="261"/>
                  </a:lnTo>
                  <a:lnTo>
                    <a:pt x="13037" y="88"/>
                  </a:lnTo>
                  <a:lnTo>
                    <a:pt x="13080" y="44"/>
                  </a:lnTo>
                  <a:lnTo>
                    <a:pt x="13037" y="44"/>
                  </a:lnTo>
                  <a:lnTo>
                    <a:pt x="1303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1"/>
            <p:cNvSpPr/>
            <p:nvPr/>
          </p:nvSpPr>
          <p:spPr>
            <a:xfrm>
              <a:off x="927925" y="2673900"/>
              <a:ext cx="104325" cy="160800"/>
            </a:xfrm>
            <a:custGeom>
              <a:rect b="b" l="l" r="r" t="t"/>
              <a:pathLst>
                <a:path extrusionOk="0" h="6432" w="4173">
                  <a:moveTo>
                    <a:pt x="44" y="0"/>
                  </a:moveTo>
                  <a:lnTo>
                    <a:pt x="1" y="44"/>
                  </a:lnTo>
                  <a:lnTo>
                    <a:pt x="1" y="87"/>
                  </a:lnTo>
                  <a:lnTo>
                    <a:pt x="392" y="348"/>
                  </a:lnTo>
                  <a:lnTo>
                    <a:pt x="740" y="609"/>
                  </a:lnTo>
                  <a:lnTo>
                    <a:pt x="1044" y="913"/>
                  </a:lnTo>
                  <a:lnTo>
                    <a:pt x="1348" y="1217"/>
                  </a:lnTo>
                  <a:lnTo>
                    <a:pt x="1609" y="1565"/>
                  </a:lnTo>
                  <a:lnTo>
                    <a:pt x="1869" y="1912"/>
                  </a:lnTo>
                  <a:lnTo>
                    <a:pt x="2130" y="2303"/>
                  </a:lnTo>
                  <a:lnTo>
                    <a:pt x="2304" y="2694"/>
                  </a:lnTo>
                  <a:lnTo>
                    <a:pt x="2739" y="3564"/>
                  </a:lnTo>
                  <a:lnTo>
                    <a:pt x="3130" y="4433"/>
                  </a:lnTo>
                  <a:lnTo>
                    <a:pt x="3521" y="5389"/>
                  </a:lnTo>
                  <a:lnTo>
                    <a:pt x="3868" y="6388"/>
                  </a:lnTo>
                  <a:lnTo>
                    <a:pt x="3999" y="6431"/>
                  </a:lnTo>
                  <a:lnTo>
                    <a:pt x="4129" y="6388"/>
                  </a:lnTo>
                  <a:lnTo>
                    <a:pt x="4172" y="6345"/>
                  </a:lnTo>
                  <a:lnTo>
                    <a:pt x="4172" y="6301"/>
                  </a:lnTo>
                  <a:lnTo>
                    <a:pt x="3999" y="5215"/>
                  </a:lnTo>
                  <a:lnTo>
                    <a:pt x="3868" y="4693"/>
                  </a:lnTo>
                  <a:lnTo>
                    <a:pt x="3738" y="4172"/>
                  </a:lnTo>
                  <a:lnTo>
                    <a:pt x="3564" y="3650"/>
                  </a:lnTo>
                  <a:lnTo>
                    <a:pt x="3390" y="3172"/>
                  </a:lnTo>
                  <a:lnTo>
                    <a:pt x="3130" y="2694"/>
                  </a:lnTo>
                  <a:lnTo>
                    <a:pt x="2869" y="2260"/>
                  </a:lnTo>
                  <a:lnTo>
                    <a:pt x="2565" y="1912"/>
                  </a:lnTo>
                  <a:lnTo>
                    <a:pt x="2304" y="1565"/>
                  </a:lnTo>
                  <a:lnTo>
                    <a:pt x="2000" y="1217"/>
                  </a:lnTo>
                  <a:lnTo>
                    <a:pt x="1652" y="913"/>
                  </a:lnTo>
                  <a:lnTo>
                    <a:pt x="1261" y="652"/>
                  </a:lnTo>
                  <a:lnTo>
                    <a:pt x="870" y="391"/>
                  </a:lnTo>
                  <a:lnTo>
                    <a:pt x="479" y="218"/>
                  </a:lnTo>
                  <a:lnTo>
                    <a:pt x="44"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1"/>
            <p:cNvSpPr/>
            <p:nvPr/>
          </p:nvSpPr>
          <p:spPr>
            <a:xfrm>
              <a:off x="238125" y="4804200"/>
              <a:ext cx="7143750" cy="10875"/>
            </a:xfrm>
            <a:custGeom>
              <a:rect b="b" l="l" r="r" t="t"/>
              <a:pathLst>
                <a:path extrusionOk="0" h="435" w="285750">
                  <a:moveTo>
                    <a:pt x="142875" y="0"/>
                  </a:moveTo>
                  <a:lnTo>
                    <a:pt x="71438" y="87"/>
                  </a:lnTo>
                  <a:lnTo>
                    <a:pt x="35719" y="131"/>
                  </a:lnTo>
                  <a:lnTo>
                    <a:pt x="0" y="218"/>
                  </a:lnTo>
                  <a:lnTo>
                    <a:pt x="35719" y="305"/>
                  </a:lnTo>
                  <a:lnTo>
                    <a:pt x="71438" y="348"/>
                  </a:lnTo>
                  <a:lnTo>
                    <a:pt x="142875" y="435"/>
                  </a:lnTo>
                  <a:lnTo>
                    <a:pt x="214313" y="348"/>
                  </a:lnTo>
                  <a:lnTo>
                    <a:pt x="250031" y="305"/>
                  </a:lnTo>
                  <a:lnTo>
                    <a:pt x="285750" y="218"/>
                  </a:lnTo>
                  <a:lnTo>
                    <a:pt x="250031" y="131"/>
                  </a:lnTo>
                  <a:lnTo>
                    <a:pt x="214313" y="87"/>
                  </a:lnTo>
                  <a:lnTo>
                    <a:pt x="14287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1"/>
            <p:cNvSpPr/>
            <p:nvPr/>
          </p:nvSpPr>
          <p:spPr>
            <a:xfrm>
              <a:off x="1616675" y="1283400"/>
              <a:ext cx="665950" cy="483425"/>
            </a:xfrm>
            <a:custGeom>
              <a:rect b="b" l="l" r="r" t="t"/>
              <a:pathLst>
                <a:path extrusionOk="0" h="19337" w="26638">
                  <a:moveTo>
                    <a:pt x="13514" y="0"/>
                  </a:moveTo>
                  <a:lnTo>
                    <a:pt x="12167" y="87"/>
                  </a:lnTo>
                  <a:lnTo>
                    <a:pt x="10907" y="217"/>
                  </a:lnTo>
                  <a:lnTo>
                    <a:pt x="9647" y="435"/>
                  </a:lnTo>
                  <a:lnTo>
                    <a:pt x="8430" y="782"/>
                  </a:lnTo>
                  <a:lnTo>
                    <a:pt x="7301" y="1173"/>
                  </a:lnTo>
                  <a:lnTo>
                    <a:pt x="6214" y="1651"/>
                  </a:lnTo>
                  <a:lnTo>
                    <a:pt x="5215" y="2216"/>
                  </a:lnTo>
                  <a:lnTo>
                    <a:pt x="4259" y="2868"/>
                  </a:lnTo>
                  <a:lnTo>
                    <a:pt x="3433" y="3520"/>
                  </a:lnTo>
                  <a:lnTo>
                    <a:pt x="3042" y="3911"/>
                  </a:lnTo>
                  <a:lnTo>
                    <a:pt x="2651" y="4302"/>
                  </a:lnTo>
                  <a:lnTo>
                    <a:pt x="2347" y="4693"/>
                  </a:lnTo>
                  <a:lnTo>
                    <a:pt x="1999" y="5084"/>
                  </a:lnTo>
                  <a:lnTo>
                    <a:pt x="1739" y="5475"/>
                  </a:lnTo>
                  <a:lnTo>
                    <a:pt x="1478" y="5910"/>
                  </a:lnTo>
                  <a:lnTo>
                    <a:pt x="1217" y="6344"/>
                  </a:lnTo>
                  <a:lnTo>
                    <a:pt x="1000" y="6822"/>
                  </a:lnTo>
                  <a:lnTo>
                    <a:pt x="826" y="7257"/>
                  </a:lnTo>
                  <a:lnTo>
                    <a:pt x="696" y="7735"/>
                  </a:lnTo>
                  <a:lnTo>
                    <a:pt x="565" y="8213"/>
                  </a:lnTo>
                  <a:lnTo>
                    <a:pt x="478" y="8691"/>
                  </a:lnTo>
                  <a:lnTo>
                    <a:pt x="435" y="9212"/>
                  </a:lnTo>
                  <a:lnTo>
                    <a:pt x="435" y="9690"/>
                  </a:lnTo>
                  <a:lnTo>
                    <a:pt x="435" y="10255"/>
                  </a:lnTo>
                  <a:lnTo>
                    <a:pt x="522" y="10820"/>
                  </a:lnTo>
                  <a:lnTo>
                    <a:pt x="609" y="11341"/>
                  </a:lnTo>
                  <a:lnTo>
                    <a:pt x="783" y="11906"/>
                  </a:lnTo>
                  <a:lnTo>
                    <a:pt x="956" y="12428"/>
                  </a:lnTo>
                  <a:lnTo>
                    <a:pt x="1174" y="12906"/>
                  </a:lnTo>
                  <a:lnTo>
                    <a:pt x="1434" y="13427"/>
                  </a:lnTo>
                  <a:lnTo>
                    <a:pt x="1739" y="13905"/>
                  </a:lnTo>
                  <a:lnTo>
                    <a:pt x="0" y="17816"/>
                  </a:lnTo>
                  <a:lnTo>
                    <a:pt x="0" y="17816"/>
                  </a:lnTo>
                  <a:lnTo>
                    <a:pt x="4520" y="16686"/>
                  </a:lnTo>
                  <a:lnTo>
                    <a:pt x="5519" y="17294"/>
                  </a:lnTo>
                  <a:lnTo>
                    <a:pt x="6562" y="17859"/>
                  </a:lnTo>
                  <a:lnTo>
                    <a:pt x="7692" y="18337"/>
                  </a:lnTo>
                  <a:lnTo>
                    <a:pt x="8822" y="18685"/>
                  </a:lnTo>
                  <a:lnTo>
                    <a:pt x="9951" y="18989"/>
                  </a:lnTo>
                  <a:lnTo>
                    <a:pt x="11125" y="19206"/>
                  </a:lnTo>
                  <a:lnTo>
                    <a:pt x="12341" y="19337"/>
                  </a:lnTo>
                  <a:lnTo>
                    <a:pt x="13514" y="19337"/>
                  </a:lnTo>
                  <a:lnTo>
                    <a:pt x="14862" y="19293"/>
                  </a:lnTo>
                  <a:lnTo>
                    <a:pt x="16165" y="19163"/>
                  </a:lnTo>
                  <a:lnTo>
                    <a:pt x="17425" y="18902"/>
                  </a:lnTo>
                  <a:lnTo>
                    <a:pt x="18642" y="18598"/>
                  </a:lnTo>
                  <a:lnTo>
                    <a:pt x="19772" y="18207"/>
                  </a:lnTo>
                  <a:lnTo>
                    <a:pt x="20858" y="17686"/>
                  </a:lnTo>
                  <a:lnTo>
                    <a:pt x="21858" y="17164"/>
                  </a:lnTo>
                  <a:lnTo>
                    <a:pt x="22770" y="16512"/>
                  </a:lnTo>
                  <a:lnTo>
                    <a:pt x="23639" y="15817"/>
                  </a:lnTo>
                  <a:lnTo>
                    <a:pt x="24030" y="15469"/>
                  </a:lnTo>
                  <a:lnTo>
                    <a:pt x="24378" y="15078"/>
                  </a:lnTo>
                  <a:lnTo>
                    <a:pt x="24725" y="14687"/>
                  </a:lnTo>
                  <a:lnTo>
                    <a:pt x="25030" y="14296"/>
                  </a:lnTo>
                  <a:lnTo>
                    <a:pt x="25334" y="13862"/>
                  </a:lnTo>
                  <a:lnTo>
                    <a:pt x="25595" y="13471"/>
                  </a:lnTo>
                  <a:lnTo>
                    <a:pt x="25812" y="12993"/>
                  </a:lnTo>
                  <a:lnTo>
                    <a:pt x="26029" y="12558"/>
                  </a:lnTo>
                  <a:lnTo>
                    <a:pt x="26203" y="12124"/>
                  </a:lnTo>
                  <a:lnTo>
                    <a:pt x="26333" y="11646"/>
                  </a:lnTo>
                  <a:lnTo>
                    <a:pt x="26464" y="11168"/>
                  </a:lnTo>
                  <a:lnTo>
                    <a:pt x="26551" y="10690"/>
                  </a:lnTo>
                  <a:lnTo>
                    <a:pt x="26594" y="10168"/>
                  </a:lnTo>
                  <a:lnTo>
                    <a:pt x="26637" y="9690"/>
                  </a:lnTo>
                  <a:lnTo>
                    <a:pt x="26594" y="9212"/>
                  </a:lnTo>
                  <a:lnTo>
                    <a:pt x="26551" y="8691"/>
                  </a:lnTo>
                  <a:lnTo>
                    <a:pt x="26464" y="8213"/>
                  </a:lnTo>
                  <a:lnTo>
                    <a:pt x="26333" y="7735"/>
                  </a:lnTo>
                  <a:lnTo>
                    <a:pt x="26203" y="7257"/>
                  </a:lnTo>
                  <a:lnTo>
                    <a:pt x="26029" y="6822"/>
                  </a:lnTo>
                  <a:lnTo>
                    <a:pt x="25812" y="6388"/>
                  </a:lnTo>
                  <a:lnTo>
                    <a:pt x="25595" y="5910"/>
                  </a:lnTo>
                  <a:lnTo>
                    <a:pt x="25334" y="5519"/>
                  </a:lnTo>
                  <a:lnTo>
                    <a:pt x="25030" y="5084"/>
                  </a:lnTo>
                  <a:lnTo>
                    <a:pt x="24725" y="4693"/>
                  </a:lnTo>
                  <a:lnTo>
                    <a:pt x="24378" y="4302"/>
                  </a:lnTo>
                  <a:lnTo>
                    <a:pt x="24030" y="3911"/>
                  </a:lnTo>
                  <a:lnTo>
                    <a:pt x="23639" y="3563"/>
                  </a:lnTo>
                  <a:lnTo>
                    <a:pt x="22770" y="2868"/>
                  </a:lnTo>
                  <a:lnTo>
                    <a:pt x="21858" y="2216"/>
                  </a:lnTo>
                  <a:lnTo>
                    <a:pt x="20815" y="1695"/>
                  </a:lnTo>
                  <a:lnTo>
                    <a:pt x="19772" y="1173"/>
                  </a:lnTo>
                  <a:lnTo>
                    <a:pt x="18599" y="782"/>
                  </a:lnTo>
                  <a:lnTo>
                    <a:pt x="17425" y="478"/>
                  </a:lnTo>
                  <a:lnTo>
                    <a:pt x="16165" y="217"/>
                  </a:lnTo>
                  <a:lnTo>
                    <a:pt x="14862" y="87"/>
                  </a:lnTo>
                  <a:lnTo>
                    <a:pt x="13514" y="0"/>
                  </a:lnTo>
                  <a:close/>
                </a:path>
              </a:pathLst>
            </a:custGeom>
            <a:solidFill>
              <a:srgbClr val="AF2B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1"/>
            <p:cNvSpPr/>
            <p:nvPr/>
          </p:nvSpPr>
          <p:spPr>
            <a:xfrm>
              <a:off x="2072925" y="1490875"/>
              <a:ext cx="67400" cy="68475"/>
            </a:xfrm>
            <a:custGeom>
              <a:rect b="b" l="l" r="r" t="t"/>
              <a:pathLst>
                <a:path extrusionOk="0" h="2739" w="2696">
                  <a:moveTo>
                    <a:pt x="1348" y="1"/>
                  </a:moveTo>
                  <a:lnTo>
                    <a:pt x="1087" y="44"/>
                  </a:lnTo>
                  <a:lnTo>
                    <a:pt x="827" y="131"/>
                  </a:lnTo>
                  <a:lnTo>
                    <a:pt x="566" y="261"/>
                  </a:lnTo>
                  <a:lnTo>
                    <a:pt x="392" y="435"/>
                  </a:lnTo>
                  <a:lnTo>
                    <a:pt x="218" y="609"/>
                  </a:lnTo>
                  <a:lnTo>
                    <a:pt x="88" y="826"/>
                  </a:lnTo>
                  <a:lnTo>
                    <a:pt x="1" y="1087"/>
                  </a:lnTo>
                  <a:lnTo>
                    <a:pt x="1" y="1391"/>
                  </a:lnTo>
                  <a:lnTo>
                    <a:pt x="1" y="1652"/>
                  </a:lnTo>
                  <a:lnTo>
                    <a:pt x="88" y="1913"/>
                  </a:lnTo>
                  <a:lnTo>
                    <a:pt x="218" y="2130"/>
                  </a:lnTo>
                  <a:lnTo>
                    <a:pt x="392" y="2347"/>
                  </a:lnTo>
                  <a:lnTo>
                    <a:pt x="566" y="2521"/>
                  </a:lnTo>
                  <a:lnTo>
                    <a:pt x="827" y="2608"/>
                  </a:lnTo>
                  <a:lnTo>
                    <a:pt x="1087" y="2695"/>
                  </a:lnTo>
                  <a:lnTo>
                    <a:pt x="1348" y="2738"/>
                  </a:lnTo>
                  <a:lnTo>
                    <a:pt x="1609" y="2695"/>
                  </a:lnTo>
                  <a:lnTo>
                    <a:pt x="1869" y="2608"/>
                  </a:lnTo>
                  <a:lnTo>
                    <a:pt x="2087" y="2477"/>
                  </a:lnTo>
                  <a:lnTo>
                    <a:pt x="2304" y="2347"/>
                  </a:lnTo>
                  <a:lnTo>
                    <a:pt x="2478" y="2130"/>
                  </a:lnTo>
                  <a:lnTo>
                    <a:pt x="2608" y="1913"/>
                  </a:lnTo>
                  <a:lnTo>
                    <a:pt x="2695" y="1652"/>
                  </a:lnTo>
                  <a:lnTo>
                    <a:pt x="2695" y="1391"/>
                  </a:lnTo>
                  <a:lnTo>
                    <a:pt x="2652" y="1087"/>
                  </a:lnTo>
                  <a:lnTo>
                    <a:pt x="2608" y="826"/>
                  </a:lnTo>
                  <a:lnTo>
                    <a:pt x="2478" y="609"/>
                  </a:lnTo>
                  <a:lnTo>
                    <a:pt x="2304" y="392"/>
                  </a:lnTo>
                  <a:lnTo>
                    <a:pt x="2087" y="261"/>
                  </a:lnTo>
                  <a:lnTo>
                    <a:pt x="1869" y="131"/>
                  </a:lnTo>
                  <a:lnTo>
                    <a:pt x="1609" y="44"/>
                  </a:lnTo>
                  <a:lnTo>
                    <a:pt x="1348"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1"/>
            <p:cNvSpPr/>
            <p:nvPr/>
          </p:nvSpPr>
          <p:spPr>
            <a:xfrm>
              <a:off x="1920850" y="1490875"/>
              <a:ext cx="67375" cy="68475"/>
            </a:xfrm>
            <a:custGeom>
              <a:rect b="b" l="l" r="r" t="t"/>
              <a:pathLst>
                <a:path extrusionOk="0" h="2739" w="2695">
                  <a:moveTo>
                    <a:pt x="1347" y="1"/>
                  </a:moveTo>
                  <a:lnTo>
                    <a:pt x="1087" y="44"/>
                  </a:lnTo>
                  <a:lnTo>
                    <a:pt x="826" y="131"/>
                  </a:lnTo>
                  <a:lnTo>
                    <a:pt x="609" y="261"/>
                  </a:lnTo>
                  <a:lnTo>
                    <a:pt x="392" y="435"/>
                  </a:lnTo>
                  <a:lnTo>
                    <a:pt x="218" y="609"/>
                  </a:lnTo>
                  <a:lnTo>
                    <a:pt x="87" y="826"/>
                  </a:lnTo>
                  <a:lnTo>
                    <a:pt x="44" y="1087"/>
                  </a:lnTo>
                  <a:lnTo>
                    <a:pt x="0" y="1391"/>
                  </a:lnTo>
                  <a:lnTo>
                    <a:pt x="44" y="1652"/>
                  </a:lnTo>
                  <a:lnTo>
                    <a:pt x="87" y="1913"/>
                  </a:lnTo>
                  <a:lnTo>
                    <a:pt x="218" y="2130"/>
                  </a:lnTo>
                  <a:lnTo>
                    <a:pt x="392" y="2347"/>
                  </a:lnTo>
                  <a:lnTo>
                    <a:pt x="609" y="2521"/>
                  </a:lnTo>
                  <a:lnTo>
                    <a:pt x="826" y="2608"/>
                  </a:lnTo>
                  <a:lnTo>
                    <a:pt x="1087" y="2695"/>
                  </a:lnTo>
                  <a:lnTo>
                    <a:pt x="1347" y="2738"/>
                  </a:lnTo>
                  <a:lnTo>
                    <a:pt x="1652" y="2695"/>
                  </a:lnTo>
                  <a:lnTo>
                    <a:pt x="1869" y="2608"/>
                  </a:lnTo>
                  <a:lnTo>
                    <a:pt x="2130" y="2477"/>
                  </a:lnTo>
                  <a:lnTo>
                    <a:pt x="2303" y="2347"/>
                  </a:lnTo>
                  <a:lnTo>
                    <a:pt x="2477" y="2130"/>
                  </a:lnTo>
                  <a:lnTo>
                    <a:pt x="2608" y="1913"/>
                  </a:lnTo>
                  <a:lnTo>
                    <a:pt x="2695" y="1652"/>
                  </a:lnTo>
                  <a:lnTo>
                    <a:pt x="2695" y="1391"/>
                  </a:lnTo>
                  <a:lnTo>
                    <a:pt x="2695" y="1087"/>
                  </a:lnTo>
                  <a:lnTo>
                    <a:pt x="2608" y="826"/>
                  </a:lnTo>
                  <a:lnTo>
                    <a:pt x="2477" y="609"/>
                  </a:lnTo>
                  <a:lnTo>
                    <a:pt x="2303" y="392"/>
                  </a:lnTo>
                  <a:lnTo>
                    <a:pt x="2130" y="261"/>
                  </a:lnTo>
                  <a:lnTo>
                    <a:pt x="1869" y="131"/>
                  </a:lnTo>
                  <a:lnTo>
                    <a:pt x="1608" y="44"/>
                  </a:lnTo>
                  <a:lnTo>
                    <a:pt x="1347"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1"/>
            <p:cNvSpPr/>
            <p:nvPr/>
          </p:nvSpPr>
          <p:spPr>
            <a:xfrm>
              <a:off x="1768750" y="1490875"/>
              <a:ext cx="68475" cy="68475"/>
            </a:xfrm>
            <a:custGeom>
              <a:rect b="b" l="l" r="r" t="t"/>
              <a:pathLst>
                <a:path extrusionOk="0" h="2739" w="2739">
                  <a:moveTo>
                    <a:pt x="1391" y="1"/>
                  </a:moveTo>
                  <a:lnTo>
                    <a:pt x="1087" y="44"/>
                  </a:lnTo>
                  <a:lnTo>
                    <a:pt x="827" y="131"/>
                  </a:lnTo>
                  <a:lnTo>
                    <a:pt x="609" y="261"/>
                  </a:lnTo>
                  <a:lnTo>
                    <a:pt x="392" y="435"/>
                  </a:lnTo>
                  <a:lnTo>
                    <a:pt x="262" y="609"/>
                  </a:lnTo>
                  <a:lnTo>
                    <a:pt x="131" y="870"/>
                  </a:lnTo>
                  <a:lnTo>
                    <a:pt x="44" y="1087"/>
                  </a:lnTo>
                  <a:lnTo>
                    <a:pt x="1" y="1391"/>
                  </a:lnTo>
                  <a:lnTo>
                    <a:pt x="44" y="1652"/>
                  </a:lnTo>
                  <a:lnTo>
                    <a:pt x="131" y="1913"/>
                  </a:lnTo>
                  <a:lnTo>
                    <a:pt x="262" y="2130"/>
                  </a:lnTo>
                  <a:lnTo>
                    <a:pt x="392" y="2347"/>
                  </a:lnTo>
                  <a:lnTo>
                    <a:pt x="609" y="2521"/>
                  </a:lnTo>
                  <a:lnTo>
                    <a:pt x="827" y="2608"/>
                  </a:lnTo>
                  <a:lnTo>
                    <a:pt x="1087" y="2695"/>
                  </a:lnTo>
                  <a:lnTo>
                    <a:pt x="1391" y="2738"/>
                  </a:lnTo>
                  <a:lnTo>
                    <a:pt x="1652" y="2695"/>
                  </a:lnTo>
                  <a:lnTo>
                    <a:pt x="1913" y="2608"/>
                  </a:lnTo>
                  <a:lnTo>
                    <a:pt x="2130" y="2521"/>
                  </a:lnTo>
                  <a:lnTo>
                    <a:pt x="2347" y="2347"/>
                  </a:lnTo>
                  <a:lnTo>
                    <a:pt x="2478" y="2130"/>
                  </a:lnTo>
                  <a:lnTo>
                    <a:pt x="2608" y="1913"/>
                  </a:lnTo>
                  <a:lnTo>
                    <a:pt x="2695" y="1652"/>
                  </a:lnTo>
                  <a:lnTo>
                    <a:pt x="2739" y="1391"/>
                  </a:lnTo>
                  <a:lnTo>
                    <a:pt x="2695" y="1087"/>
                  </a:lnTo>
                  <a:lnTo>
                    <a:pt x="2608" y="870"/>
                  </a:lnTo>
                  <a:lnTo>
                    <a:pt x="2478" y="609"/>
                  </a:lnTo>
                  <a:lnTo>
                    <a:pt x="2347" y="435"/>
                  </a:lnTo>
                  <a:lnTo>
                    <a:pt x="2130" y="261"/>
                  </a:lnTo>
                  <a:lnTo>
                    <a:pt x="1913" y="131"/>
                  </a:lnTo>
                  <a:lnTo>
                    <a:pt x="1652" y="44"/>
                  </a:lnTo>
                  <a:lnTo>
                    <a:pt x="139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85" name="Shape 985"/>
        <p:cNvGrpSpPr/>
        <p:nvPr/>
      </p:nvGrpSpPr>
      <p:grpSpPr>
        <a:xfrm>
          <a:off x="0" y="0"/>
          <a:ext cx="0" cy="0"/>
          <a:chOff x="0" y="0"/>
          <a:chExt cx="0" cy="0"/>
        </a:xfrm>
      </p:grpSpPr>
      <p:sp>
        <p:nvSpPr>
          <p:cNvPr id="986" name="Google Shape;986;p32"/>
          <p:cNvSpPr txBox="1"/>
          <p:nvPr>
            <p:ph type="title"/>
          </p:nvPr>
        </p:nvSpPr>
        <p:spPr>
          <a:xfrm>
            <a:off x="721625" y="445025"/>
            <a:ext cx="7700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MAYBE YOU NEED TO DIVIDE THE CONTENT</a:t>
            </a:r>
            <a:endParaRPr/>
          </a:p>
        </p:txBody>
      </p:sp>
      <p:sp>
        <p:nvSpPr>
          <p:cNvPr id="987" name="Google Shape;987;p32"/>
          <p:cNvSpPr txBox="1"/>
          <p:nvPr>
            <p:ph idx="2" type="subTitle"/>
          </p:nvPr>
        </p:nvSpPr>
        <p:spPr>
          <a:xfrm>
            <a:off x="3461600" y="2662764"/>
            <a:ext cx="2519400" cy="92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the history of the Electoral College?</a:t>
            </a:r>
            <a:endParaRPr/>
          </a:p>
        </p:txBody>
      </p:sp>
      <p:sp>
        <p:nvSpPr>
          <p:cNvPr id="988" name="Google Shape;988;p32"/>
          <p:cNvSpPr txBox="1"/>
          <p:nvPr>
            <p:ph idx="4" type="subTitle"/>
          </p:nvPr>
        </p:nvSpPr>
        <p:spPr>
          <a:xfrm>
            <a:off x="3581738" y="2260463"/>
            <a:ext cx="2279100" cy="47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History</a:t>
            </a:r>
            <a:endParaRPr/>
          </a:p>
        </p:txBody>
      </p:sp>
      <p:sp>
        <p:nvSpPr>
          <p:cNvPr id="989" name="Google Shape;989;p32"/>
          <p:cNvSpPr txBox="1"/>
          <p:nvPr>
            <p:ph idx="1" type="subTitle"/>
          </p:nvPr>
        </p:nvSpPr>
        <p:spPr>
          <a:xfrm>
            <a:off x="389875" y="2664863"/>
            <a:ext cx="2519400" cy="92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Why was the Electoral College created?</a:t>
            </a:r>
            <a:endParaRPr/>
          </a:p>
        </p:txBody>
      </p:sp>
      <p:sp>
        <p:nvSpPr>
          <p:cNvPr id="990" name="Google Shape;990;p32"/>
          <p:cNvSpPr txBox="1"/>
          <p:nvPr>
            <p:ph idx="3" type="subTitle"/>
          </p:nvPr>
        </p:nvSpPr>
        <p:spPr>
          <a:xfrm>
            <a:off x="509975" y="2260463"/>
            <a:ext cx="2279100" cy="47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Purpose</a:t>
            </a:r>
            <a:endParaRPr/>
          </a:p>
        </p:txBody>
      </p:sp>
      <p:grpSp>
        <p:nvGrpSpPr>
          <p:cNvPr id="991" name="Google Shape;991;p32"/>
          <p:cNvGrpSpPr/>
          <p:nvPr/>
        </p:nvGrpSpPr>
        <p:grpSpPr>
          <a:xfrm>
            <a:off x="1394775" y="1554927"/>
            <a:ext cx="509527" cy="651614"/>
            <a:chOff x="238125" y="1497675"/>
            <a:chExt cx="1750350" cy="2236150"/>
          </a:xfrm>
        </p:grpSpPr>
        <p:sp>
          <p:nvSpPr>
            <p:cNvPr id="992" name="Google Shape;992;p32"/>
            <p:cNvSpPr/>
            <p:nvPr/>
          </p:nvSpPr>
          <p:spPr>
            <a:xfrm>
              <a:off x="238125" y="2162150"/>
              <a:ext cx="1750350" cy="1571675"/>
            </a:xfrm>
            <a:custGeom>
              <a:rect b="b" l="l" r="r" t="t"/>
              <a:pathLst>
                <a:path extrusionOk="0" h="62867" w="70014">
                  <a:moveTo>
                    <a:pt x="66124" y="19711"/>
                  </a:moveTo>
                  <a:lnTo>
                    <a:pt x="66124" y="58977"/>
                  </a:lnTo>
                  <a:lnTo>
                    <a:pt x="3890" y="58977"/>
                  </a:lnTo>
                  <a:lnTo>
                    <a:pt x="3890" y="19711"/>
                  </a:lnTo>
                  <a:close/>
                  <a:moveTo>
                    <a:pt x="8628" y="0"/>
                  </a:moveTo>
                  <a:lnTo>
                    <a:pt x="0" y="17303"/>
                  </a:lnTo>
                  <a:lnTo>
                    <a:pt x="0" y="62867"/>
                  </a:lnTo>
                  <a:lnTo>
                    <a:pt x="70014" y="62867"/>
                  </a:lnTo>
                  <a:lnTo>
                    <a:pt x="70014" y="17303"/>
                  </a:lnTo>
                  <a:lnTo>
                    <a:pt x="61385" y="0"/>
                  </a:lnTo>
                  <a:lnTo>
                    <a:pt x="44793" y="0"/>
                  </a:lnTo>
                  <a:lnTo>
                    <a:pt x="40918" y="3890"/>
                  </a:lnTo>
                  <a:lnTo>
                    <a:pt x="58978" y="3890"/>
                  </a:lnTo>
                  <a:lnTo>
                    <a:pt x="64935" y="15821"/>
                  </a:lnTo>
                  <a:lnTo>
                    <a:pt x="5078" y="15821"/>
                  </a:lnTo>
                  <a:lnTo>
                    <a:pt x="11036" y="3890"/>
                  </a:lnTo>
                  <a:lnTo>
                    <a:pt x="27197" y="3890"/>
                  </a:lnTo>
                  <a:lnTo>
                    <a:pt x="2330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2"/>
            <p:cNvSpPr/>
            <p:nvPr/>
          </p:nvSpPr>
          <p:spPr>
            <a:xfrm>
              <a:off x="756350" y="1497675"/>
              <a:ext cx="875975" cy="920700"/>
            </a:xfrm>
            <a:custGeom>
              <a:rect b="b" l="l" r="r" t="t"/>
              <a:pathLst>
                <a:path extrusionOk="0" h="36828" w="35039">
                  <a:moveTo>
                    <a:pt x="19788" y="4847"/>
                  </a:moveTo>
                  <a:lnTo>
                    <a:pt x="16778" y="16840"/>
                  </a:lnTo>
                  <a:lnTo>
                    <a:pt x="4847" y="19788"/>
                  </a:lnTo>
                  <a:lnTo>
                    <a:pt x="19788" y="4847"/>
                  </a:lnTo>
                  <a:close/>
                  <a:moveTo>
                    <a:pt x="22597" y="4121"/>
                  </a:moveTo>
                  <a:lnTo>
                    <a:pt x="31951" y="13475"/>
                  </a:lnTo>
                  <a:lnTo>
                    <a:pt x="13491" y="31935"/>
                  </a:lnTo>
                  <a:lnTo>
                    <a:pt x="4152" y="22597"/>
                  </a:lnTo>
                  <a:lnTo>
                    <a:pt x="18137" y="19139"/>
                  </a:lnTo>
                  <a:lnTo>
                    <a:pt x="18306" y="19078"/>
                  </a:lnTo>
                  <a:lnTo>
                    <a:pt x="18476" y="19016"/>
                  </a:lnTo>
                  <a:lnTo>
                    <a:pt x="18615" y="18908"/>
                  </a:lnTo>
                  <a:lnTo>
                    <a:pt x="18739" y="18800"/>
                  </a:lnTo>
                  <a:lnTo>
                    <a:pt x="18847" y="18676"/>
                  </a:lnTo>
                  <a:lnTo>
                    <a:pt x="18955" y="18537"/>
                  </a:lnTo>
                  <a:lnTo>
                    <a:pt x="19016" y="18368"/>
                  </a:lnTo>
                  <a:lnTo>
                    <a:pt x="19078" y="18213"/>
                  </a:lnTo>
                  <a:lnTo>
                    <a:pt x="22597" y="4121"/>
                  </a:lnTo>
                  <a:close/>
                  <a:moveTo>
                    <a:pt x="21424" y="0"/>
                  </a:moveTo>
                  <a:lnTo>
                    <a:pt x="21301" y="15"/>
                  </a:lnTo>
                  <a:lnTo>
                    <a:pt x="21193" y="46"/>
                  </a:lnTo>
                  <a:lnTo>
                    <a:pt x="21069" y="93"/>
                  </a:lnTo>
                  <a:lnTo>
                    <a:pt x="20961" y="139"/>
                  </a:lnTo>
                  <a:lnTo>
                    <a:pt x="20853" y="201"/>
                  </a:lnTo>
                  <a:lnTo>
                    <a:pt x="20745" y="278"/>
                  </a:lnTo>
                  <a:lnTo>
                    <a:pt x="20653" y="370"/>
                  </a:lnTo>
                  <a:lnTo>
                    <a:pt x="386" y="20637"/>
                  </a:lnTo>
                  <a:lnTo>
                    <a:pt x="294" y="20729"/>
                  </a:lnTo>
                  <a:lnTo>
                    <a:pt x="216" y="20837"/>
                  </a:lnTo>
                  <a:lnTo>
                    <a:pt x="155" y="20945"/>
                  </a:lnTo>
                  <a:lnTo>
                    <a:pt x="108" y="21053"/>
                  </a:lnTo>
                  <a:lnTo>
                    <a:pt x="62" y="21177"/>
                  </a:lnTo>
                  <a:lnTo>
                    <a:pt x="31" y="21300"/>
                  </a:lnTo>
                  <a:lnTo>
                    <a:pt x="16" y="21424"/>
                  </a:lnTo>
                  <a:lnTo>
                    <a:pt x="0" y="21547"/>
                  </a:lnTo>
                  <a:lnTo>
                    <a:pt x="16" y="21655"/>
                  </a:lnTo>
                  <a:lnTo>
                    <a:pt x="31" y="21779"/>
                  </a:lnTo>
                  <a:lnTo>
                    <a:pt x="62" y="21902"/>
                  </a:lnTo>
                  <a:lnTo>
                    <a:pt x="108" y="22026"/>
                  </a:lnTo>
                  <a:lnTo>
                    <a:pt x="155" y="22134"/>
                  </a:lnTo>
                  <a:lnTo>
                    <a:pt x="216" y="22242"/>
                  </a:lnTo>
                  <a:lnTo>
                    <a:pt x="294" y="22350"/>
                  </a:lnTo>
                  <a:lnTo>
                    <a:pt x="386" y="22443"/>
                  </a:lnTo>
                  <a:lnTo>
                    <a:pt x="12441" y="34497"/>
                  </a:lnTo>
                  <a:lnTo>
                    <a:pt x="4893" y="34497"/>
                  </a:lnTo>
                  <a:lnTo>
                    <a:pt x="4122" y="36828"/>
                  </a:lnTo>
                  <a:lnTo>
                    <a:pt x="24573" y="36828"/>
                  </a:lnTo>
                  <a:lnTo>
                    <a:pt x="23740" y="34497"/>
                  </a:lnTo>
                  <a:lnTo>
                    <a:pt x="14540" y="34497"/>
                  </a:lnTo>
                  <a:lnTo>
                    <a:pt x="34652" y="14385"/>
                  </a:lnTo>
                  <a:lnTo>
                    <a:pt x="34745" y="14277"/>
                  </a:lnTo>
                  <a:lnTo>
                    <a:pt x="34822" y="14185"/>
                  </a:lnTo>
                  <a:lnTo>
                    <a:pt x="34884" y="14077"/>
                  </a:lnTo>
                  <a:lnTo>
                    <a:pt x="34945" y="13953"/>
                  </a:lnTo>
                  <a:lnTo>
                    <a:pt x="34976" y="13845"/>
                  </a:lnTo>
                  <a:lnTo>
                    <a:pt x="35007" y="13722"/>
                  </a:lnTo>
                  <a:lnTo>
                    <a:pt x="35023" y="13598"/>
                  </a:lnTo>
                  <a:lnTo>
                    <a:pt x="35038" y="13475"/>
                  </a:lnTo>
                  <a:lnTo>
                    <a:pt x="35023" y="13351"/>
                  </a:lnTo>
                  <a:lnTo>
                    <a:pt x="35007" y="13228"/>
                  </a:lnTo>
                  <a:lnTo>
                    <a:pt x="34976" y="13120"/>
                  </a:lnTo>
                  <a:lnTo>
                    <a:pt x="34945" y="12996"/>
                  </a:lnTo>
                  <a:lnTo>
                    <a:pt x="34884" y="12888"/>
                  </a:lnTo>
                  <a:lnTo>
                    <a:pt x="34822" y="12780"/>
                  </a:lnTo>
                  <a:lnTo>
                    <a:pt x="34745" y="12672"/>
                  </a:lnTo>
                  <a:lnTo>
                    <a:pt x="34652" y="12580"/>
                  </a:lnTo>
                  <a:lnTo>
                    <a:pt x="22458" y="370"/>
                  </a:lnTo>
                  <a:lnTo>
                    <a:pt x="22366" y="278"/>
                  </a:lnTo>
                  <a:lnTo>
                    <a:pt x="22258" y="201"/>
                  </a:lnTo>
                  <a:lnTo>
                    <a:pt x="22150" y="139"/>
                  </a:lnTo>
                  <a:lnTo>
                    <a:pt x="22026" y="93"/>
                  </a:lnTo>
                  <a:lnTo>
                    <a:pt x="21918" y="46"/>
                  </a:lnTo>
                  <a:lnTo>
                    <a:pt x="21795" y="15"/>
                  </a:lnTo>
                  <a:lnTo>
                    <a:pt x="2167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2"/>
            <p:cNvSpPr/>
            <p:nvPr/>
          </p:nvSpPr>
          <p:spPr>
            <a:xfrm>
              <a:off x="602000" y="2969400"/>
              <a:ext cx="613175" cy="613175"/>
            </a:xfrm>
            <a:custGeom>
              <a:rect b="b" l="l" r="r" t="t"/>
              <a:pathLst>
                <a:path extrusionOk="0" h="24527" w="24527">
                  <a:moveTo>
                    <a:pt x="13846" y="3396"/>
                  </a:moveTo>
                  <a:lnTo>
                    <a:pt x="11746" y="11793"/>
                  </a:lnTo>
                  <a:lnTo>
                    <a:pt x="3396" y="13861"/>
                  </a:lnTo>
                  <a:lnTo>
                    <a:pt x="13846" y="3396"/>
                  </a:lnTo>
                  <a:close/>
                  <a:moveTo>
                    <a:pt x="15821" y="2902"/>
                  </a:moveTo>
                  <a:lnTo>
                    <a:pt x="22366" y="9446"/>
                  </a:lnTo>
                  <a:lnTo>
                    <a:pt x="9447" y="22366"/>
                  </a:lnTo>
                  <a:lnTo>
                    <a:pt x="2902" y="15821"/>
                  </a:lnTo>
                  <a:lnTo>
                    <a:pt x="12703" y="13413"/>
                  </a:lnTo>
                  <a:lnTo>
                    <a:pt x="12827" y="13367"/>
                  </a:lnTo>
                  <a:lnTo>
                    <a:pt x="12935" y="13321"/>
                  </a:lnTo>
                  <a:lnTo>
                    <a:pt x="13028" y="13243"/>
                  </a:lnTo>
                  <a:lnTo>
                    <a:pt x="13120" y="13166"/>
                  </a:lnTo>
                  <a:lnTo>
                    <a:pt x="13197" y="13074"/>
                  </a:lnTo>
                  <a:lnTo>
                    <a:pt x="13274" y="12981"/>
                  </a:lnTo>
                  <a:lnTo>
                    <a:pt x="13321" y="12873"/>
                  </a:lnTo>
                  <a:lnTo>
                    <a:pt x="13352" y="12749"/>
                  </a:lnTo>
                  <a:lnTo>
                    <a:pt x="15821" y="2902"/>
                  </a:lnTo>
                  <a:close/>
                  <a:moveTo>
                    <a:pt x="15096" y="0"/>
                  </a:moveTo>
                  <a:lnTo>
                    <a:pt x="14926" y="16"/>
                  </a:lnTo>
                  <a:lnTo>
                    <a:pt x="14756" y="62"/>
                  </a:lnTo>
                  <a:lnTo>
                    <a:pt x="14602" y="155"/>
                  </a:lnTo>
                  <a:lnTo>
                    <a:pt x="14525" y="201"/>
                  </a:lnTo>
                  <a:lnTo>
                    <a:pt x="14463" y="263"/>
                  </a:lnTo>
                  <a:lnTo>
                    <a:pt x="263" y="14463"/>
                  </a:lnTo>
                  <a:lnTo>
                    <a:pt x="201" y="14525"/>
                  </a:lnTo>
                  <a:lnTo>
                    <a:pt x="155" y="14602"/>
                  </a:lnTo>
                  <a:lnTo>
                    <a:pt x="62" y="14756"/>
                  </a:lnTo>
                  <a:lnTo>
                    <a:pt x="16" y="14910"/>
                  </a:lnTo>
                  <a:lnTo>
                    <a:pt x="0" y="15096"/>
                  </a:lnTo>
                  <a:lnTo>
                    <a:pt x="16" y="15265"/>
                  </a:lnTo>
                  <a:lnTo>
                    <a:pt x="62" y="15420"/>
                  </a:lnTo>
                  <a:lnTo>
                    <a:pt x="155" y="15574"/>
                  </a:lnTo>
                  <a:lnTo>
                    <a:pt x="201" y="15651"/>
                  </a:lnTo>
                  <a:lnTo>
                    <a:pt x="263" y="15728"/>
                  </a:lnTo>
                  <a:lnTo>
                    <a:pt x="8814" y="24264"/>
                  </a:lnTo>
                  <a:lnTo>
                    <a:pt x="8875" y="24326"/>
                  </a:lnTo>
                  <a:lnTo>
                    <a:pt x="8953" y="24387"/>
                  </a:lnTo>
                  <a:lnTo>
                    <a:pt x="9107" y="24465"/>
                  </a:lnTo>
                  <a:lnTo>
                    <a:pt x="9277" y="24511"/>
                  </a:lnTo>
                  <a:lnTo>
                    <a:pt x="9447" y="24526"/>
                  </a:lnTo>
                  <a:lnTo>
                    <a:pt x="9616" y="24511"/>
                  </a:lnTo>
                  <a:lnTo>
                    <a:pt x="9786" y="24465"/>
                  </a:lnTo>
                  <a:lnTo>
                    <a:pt x="9941" y="24387"/>
                  </a:lnTo>
                  <a:lnTo>
                    <a:pt x="10002" y="24326"/>
                  </a:lnTo>
                  <a:lnTo>
                    <a:pt x="10079" y="24264"/>
                  </a:lnTo>
                  <a:lnTo>
                    <a:pt x="24264" y="10079"/>
                  </a:lnTo>
                  <a:lnTo>
                    <a:pt x="24326" y="10002"/>
                  </a:lnTo>
                  <a:lnTo>
                    <a:pt x="24388" y="9940"/>
                  </a:lnTo>
                  <a:lnTo>
                    <a:pt x="24465" y="9786"/>
                  </a:lnTo>
                  <a:lnTo>
                    <a:pt x="24511" y="9616"/>
                  </a:lnTo>
                  <a:lnTo>
                    <a:pt x="24527" y="9446"/>
                  </a:lnTo>
                  <a:lnTo>
                    <a:pt x="24511" y="9277"/>
                  </a:lnTo>
                  <a:lnTo>
                    <a:pt x="24465" y="9107"/>
                  </a:lnTo>
                  <a:lnTo>
                    <a:pt x="24388" y="8952"/>
                  </a:lnTo>
                  <a:lnTo>
                    <a:pt x="24326" y="8875"/>
                  </a:lnTo>
                  <a:lnTo>
                    <a:pt x="24264" y="8814"/>
                  </a:lnTo>
                  <a:lnTo>
                    <a:pt x="15729" y="263"/>
                  </a:lnTo>
                  <a:lnTo>
                    <a:pt x="15651" y="201"/>
                  </a:lnTo>
                  <a:lnTo>
                    <a:pt x="15590" y="155"/>
                  </a:lnTo>
                  <a:lnTo>
                    <a:pt x="15420" y="62"/>
                  </a:lnTo>
                  <a:lnTo>
                    <a:pt x="15266" y="16"/>
                  </a:lnTo>
                  <a:lnTo>
                    <a:pt x="150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2"/>
            <p:cNvSpPr/>
            <p:nvPr/>
          </p:nvSpPr>
          <p:spPr>
            <a:xfrm>
              <a:off x="1080475" y="2681925"/>
              <a:ext cx="591200" cy="626300"/>
            </a:xfrm>
            <a:custGeom>
              <a:rect b="b" l="l" r="r" t="t"/>
              <a:pathLst>
                <a:path extrusionOk="0" h="25052" w="23648">
                  <a:moveTo>
                    <a:pt x="11330" y="3519"/>
                  </a:moveTo>
                  <a:lnTo>
                    <a:pt x="20421" y="15188"/>
                  </a:lnTo>
                  <a:lnTo>
                    <a:pt x="12349" y="12070"/>
                  </a:lnTo>
                  <a:lnTo>
                    <a:pt x="11330" y="3519"/>
                  </a:lnTo>
                  <a:close/>
                  <a:moveTo>
                    <a:pt x="9447" y="2794"/>
                  </a:moveTo>
                  <a:lnTo>
                    <a:pt x="10636" y="12811"/>
                  </a:lnTo>
                  <a:lnTo>
                    <a:pt x="10666" y="12935"/>
                  </a:lnTo>
                  <a:lnTo>
                    <a:pt x="10697" y="13058"/>
                  </a:lnTo>
                  <a:lnTo>
                    <a:pt x="10759" y="13166"/>
                  </a:lnTo>
                  <a:lnTo>
                    <a:pt x="10821" y="13259"/>
                  </a:lnTo>
                  <a:lnTo>
                    <a:pt x="10898" y="13351"/>
                  </a:lnTo>
                  <a:lnTo>
                    <a:pt x="10991" y="13429"/>
                  </a:lnTo>
                  <a:lnTo>
                    <a:pt x="11099" y="13490"/>
                  </a:lnTo>
                  <a:lnTo>
                    <a:pt x="11207" y="13552"/>
                  </a:lnTo>
                  <a:lnTo>
                    <a:pt x="20684" y="17210"/>
                  </a:lnTo>
                  <a:lnTo>
                    <a:pt x="13383" y="22906"/>
                  </a:lnTo>
                  <a:lnTo>
                    <a:pt x="2146" y="8474"/>
                  </a:lnTo>
                  <a:lnTo>
                    <a:pt x="9447" y="2794"/>
                  </a:lnTo>
                  <a:close/>
                  <a:moveTo>
                    <a:pt x="10358" y="0"/>
                  </a:moveTo>
                  <a:lnTo>
                    <a:pt x="10188" y="31"/>
                  </a:lnTo>
                  <a:lnTo>
                    <a:pt x="10018" y="93"/>
                  </a:lnTo>
                  <a:lnTo>
                    <a:pt x="9941" y="139"/>
                  </a:lnTo>
                  <a:lnTo>
                    <a:pt x="9864" y="185"/>
                  </a:lnTo>
                  <a:lnTo>
                    <a:pt x="340" y="7625"/>
                  </a:lnTo>
                  <a:lnTo>
                    <a:pt x="263" y="7687"/>
                  </a:lnTo>
                  <a:lnTo>
                    <a:pt x="201" y="7748"/>
                  </a:lnTo>
                  <a:lnTo>
                    <a:pt x="109" y="7887"/>
                  </a:lnTo>
                  <a:lnTo>
                    <a:pt x="32" y="8042"/>
                  </a:lnTo>
                  <a:lnTo>
                    <a:pt x="1" y="8212"/>
                  </a:lnTo>
                  <a:lnTo>
                    <a:pt x="1" y="8381"/>
                  </a:lnTo>
                  <a:lnTo>
                    <a:pt x="16" y="8551"/>
                  </a:lnTo>
                  <a:lnTo>
                    <a:pt x="78" y="8721"/>
                  </a:lnTo>
                  <a:lnTo>
                    <a:pt x="186" y="8875"/>
                  </a:lnTo>
                  <a:lnTo>
                    <a:pt x="12519" y="24712"/>
                  </a:lnTo>
                  <a:lnTo>
                    <a:pt x="12580" y="24773"/>
                  </a:lnTo>
                  <a:lnTo>
                    <a:pt x="12658" y="24835"/>
                  </a:lnTo>
                  <a:lnTo>
                    <a:pt x="12797" y="24943"/>
                  </a:lnTo>
                  <a:lnTo>
                    <a:pt x="12951" y="25005"/>
                  </a:lnTo>
                  <a:lnTo>
                    <a:pt x="13121" y="25036"/>
                  </a:lnTo>
                  <a:lnTo>
                    <a:pt x="13290" y="25051"/>
                  </a:lnTo>
                  <a:lnTo>
                    <a:pt x="13460" y="25020"/>
                  </a:lnTo>
                  <a:lnTo>
                    <a:pt x="13630" y="24958"/>
                  </a:lnTo>
                  <a:lnTo>
                    <a:pt x="13707" y="24912"/>
                  </a:lnTo>
                  <a:lnTo>
                    <a:pt x="13784" y="24866"/>
                  </a:lnTo>
                  <a:lnTo>
                    <a:pt x="23308" y="17426"/>
                  </a:lnTo>
                  <a:lnTo>
                    <a:pt x="23385" y="17364"/>
                  </a:lnTo>
                  <a:lnTo>
                    <a:pt x="23447" y="17303"/>
                  </a:lnTo>
                  <a:lnTo>
                    <a:pt x="23539" y="17164"/>
                  </a:lnTo>
                  <a:lnTo>
                    <a:pt x="23617" y="16994"/>
                  </a:lnTo>
                  <a:lnTo>
                    <a:pt x="23647" y="16840"/>
                  </a:lnTo>
                  <a:lnTo>
                    <a:pt x="23647" y="16654"/>
                  </a:lnTo>
                  <a:lnTo>
                    <a:pt x="23632" y="16485"/>
                  </a:lnTo>
                  <a:lnTo>
                    <a:pt x="23570" y="16330"/>
                  </a:lnTo>
                  <a:lnTo>
                    <a:pt x="23524" y="16253"/>
                  </a:lnTo>
                  <a:lnTo>
                    <a:pt x="23462" y="16176"/>
                  </a:lnTo>
                  <a:lnTo>
                    <a:pt x="11130" y="340"/>
                  </a:lnTo>
                  <a:lnTo>
                    <a:pt x="11068" y="278"/>
                  </a:lnTo>
                  <a:lnTo>
                    <a:pt x="11006" y="216"/>
                  </a:lnTo>
                  <a:lnTo>
                    <a:pt x="10852" y="108"/>
                  </a:lnTo>
                  <a:lnTo>
                    <a:pt x="10697" y="46"/>
                  </a:lnTo>
                  <a:lnTo>
                    <a:pt x="105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6" name="Google Shape;996;p32"/>
          <p:cNvGrpSpPr/>
          <p:nvPr/>
        </p:nvGrpSpPr>
        <p:grpSpPr>
          <a:xfrm rot="-3002">
            <a:off x="4411028" y="1555201"/>
            <a:ext cx="620550" cy="651097"/>
            <a:chOff x="238125" y="2136725"/>
            <a:chExt cx="1806025" cy="1502300"/>
          </a:xfrm>
        </p:grpSpPr>
        <p:sp>
          <p:nvSpPr>
            <p:cNvPr id="997" name="Google Shape;997;p32"/>
            <p:cNvSpPr/>
            <p:nvPr/>
          </p:nvSpPr>
          <p:spPr>
            <a:xfrm>
              <a:off x="523875" y="3125550"/>
              <a:ext cx="362400" cy="258875"/>
            </a:xfrm>
            <a:custGeom>
              <a:rect b="b" l="l" r="r" t="t"/>
              <a:pathLst>
                <a:path extrusionOk="0" h="10355" w="14496">
                  <a:moveTo>
                    <a:pt x="11558" y="2473"/>
                  </a:moveTo>
                  <a:lnTo>
                    <a:pt x="10650" y="7882"/>
                  </a:lnTo>
                  <a:lnTo>
                    <a:pt x="3065" y="7882"/>
                  </a:lnTo>
                  <a:lnTo>
                    <a:pt x="4206" y="2473"/>
                  </a:lnTo>
                  <a:close/>
                  <a:moveTo>
                    <a:pt x="2198" y="1"/>
                  </a:moveTo>
                  <a:lnTo>
                    <a:pt x="1" y="10354"/>
                  </a:lnTo>
                  <a:lnTo>
                    <a:pt x="12742" y="10354"/>
                  </a:lnTo>
                  <a:lnTo>
                    <a:pt x="144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2"/>
            <p:cNvSpPr/>
            <p:nvPr/>
          </p:nvSpPr>
          <p:spPr>
            <a:xfrm>
              <a:off x="602600" y="2761075"/>
              <a:ext cx="341775" cy="244600"/>
            </a:xfrm>
            <a:custGeom>
              <a:rect b="b" l="l" r="r" t="t"/>
              <a:pathLst>
                <a:path extrusionOk="0" h="9784" w="13671">
                  <a:moveTo>
                    <a:pt x="2071" y="1"/>
                  </a:moveTo>
                  <a:lnTo>
                    <a:pt x="0" y="9784"/>
                  </a:lnTo>
                  <a:lnTo>
                    <a:pt x="12023" y="9784"/>
                  </a:lnTo>
                  <a:lnTo>
                    <a:pt x="12931" y="4396"/>
                  </a:lnTo>
                  <a:lnTo>
                    <a:pt x="10290" y="5959"/>
                  </a:lnTo>
                  <a:lnTo>
                    <a:pt x="10036" y="7438"/>
                  </a:lnTo>
                  <a:lnTo>
                    <a:pt x="2895" y="7438"/>
                  </a:lnTo>
                  <a:lnTo>
                    <a:pt x="3972" y="2346"/>
                  </a:lnTo>
                  <a:lnTo>
                    <a:pt x="9952" y="2346"/>
                  </a:lnTo>
                  <a:lnTo>
                    <a:pt x="13649" y="212"/>
                  </a:lnTo>
                  <a:lnTo>
                    <a:pt x="136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2"/>
            <p:cNvSpPr/>
            <p:nvPr/>
          </p:nvSpPr>
          <p:spPr>
            <a:xfrm>
              <a:off x="718275" y="2776400"/>
              <a:ext cx="278925" cy="153225"/>
            </a:xfrm>
            <a:custGeom>
              <a:rect b="b" l="l" r="r" t="t"/>
              <a:pathLst>
                <a:path extrusionOk="0" h="6129" w="11157">
                  <a:moveTo>
                    <a:pt x="9614" y="1"/>
                  </a:moveTo>
                  <a:lnTo>
                    <a:pt x="3296" y="3677"/>
                  </a:lnTo>
                  <a:lnTo>
                    <a:pt x="1627" y="2092"/>
                  </a:lnTo>
                  <a:lnTo>
                    <a:pt x="0" y="3086"/>
                  </a:lnTo>
                  <a:lnTo>
                    <a:pt x="2874" y="6128"/>
                  </a:lnTo>
                  <a:lnTo>
                    <a:pt x="11157" y="1268"/>
                  </a:lnTo>
                  <a:lnTo>
                    <a:pt x="96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2"/>
            <p:cNvSpPr/>
            <p:nvPr/>
          </p:nvSpPr>
          <p:spPr>
            <a:xfrm>
              <a:off x="1805375" y="2136725"/>
              <a:ext cx="238775" cy="249350"/>
            </a:xfrm>
            <a:custGeom>
              <a:rect b="b" l="l" r="r" t="t"/>
              <a:pathLst>
                <a:path extrusionOk="0" h="9974" w="9551">
                  <a:moveTo>
                    <a:pt x="4141" y="1"/>
                  </a:moveTo>
                  <a:lnTo>
                    <a:pt x="3909" y="22"/>
                  </a:lnTo>
                  <a:lnTo>
                    <a:pt x="3698" y="43"/>
                  </a:lnTo>
                  <a:lnTo>
                    <a:pt x="3486" y="106"/>
                  </a:lnTo>
                  <a:lnTo>
                    <a:pt x="3275" y="191"/>
                  </a:lnTo>
                  <a:lnTo>
                    <a:pt x="3064" y="275"/>
                  </a:lnTo>
                  <a:lnTo>
                    <a:pt x="2874" y="402"/>
                  </a:lnTo>
                  <a:lnTo>
                    <a:pt x="2683" y="550"/>
                  </a:lnTo>
                  <a:lnTo>
                    <a:pt x="0" y="2811"/>
                  </a:lnTo>
                  <a:lnTo>
                    <a:pt x="6064" y="9973"/>
                  </a:lnTo>
                  <a:lnTo>
                    <a:pt x="8748" y="7713"/>
                  </a:lnTo>
                  <a:lnTo>
                    <a:pt x="8917" y="7565"/>
                  </a:lnTo>
                  <a:lnTo>
                    <a:pt x="9064" y="7396"/>
                  </a:lnTo>
                  <a:lnTo>
                    <a:pt x="9191" y="7206"/>
                  </a:lnTo>
                  <a:lnTo>
                    <a:pt x="9318" y="7015"/>
                  </a:lnTo>
                  <a:lnTo>
                    <a:pt x="9403" y="6804"/>
                  </a:lnTo>
                  <a:lnTo>
                    <a:pt x="9466" y="6593"/>
                  </a:lnTo>
                  <a:lnTo>
                    <a:pt x="9529" y="6382"/>
                  </a:lnTo>
                  <a:lnTo>
                    <a:pt x="9550" y="6170"/>
                  </a:lnTo>
                  <a:lnTo>
                    <a:pt x="9550" y="5938"/>
                  </a:lnTo>
                  <a:lnTo>
                    <a:pt x="9550" y="5727"/>
                  </a:lnTo>
                  <a:lnTo>
                    <a:pt x="9508" y="5515"/>
                  </a:lnTo>
                  <a:lnTo>
                    <a:pt x="9445" y="5283"/>
                  </a:lnTo>
                  <a:lnTo>
                    <a:pt x="9381" y="5072"/>
                  </a:lnTo>
                  <a:lnTo>
                    <a:pt x="9276" y="4881"/>
                  </a:lnTo>
                  <a:lnTo>
                    <a:pt x="9149" y="4670"/>
                  </a:lnTo>
                  <a:lnTo>
                    <a:pt x="9022" y="4501"/>
                  </a:lnTo>
                  <a:lnTo>
                    <a:pt x="5916" y="825"/>
                  </a:lnTo>
                  <a:lnTo>
                    <a:pt x="5747" y="656"/>
                  </a:lnTo>
                  <a:lnTo>
                    <a:pt x="5578" y="487"/>
                  </a:lnTo>
                  <a:lnTo>
                    <a:pt x="5388" y="360"/>
                  </a:lnTo>
                  <a:lnTo>
                    <a:pt x="5198" y="254"/>
                  </a:lnTo>
                  <a:lnTo>
                    <a:pt x="4987" y="170"/>
                  </a:lnTo>
                  <a:lnTo>
                    <a:pt x="4775" y="85"/>
                  </a:lnTo>
                  <a:lnTo>
                    <a:pt x="4564" y="43"/>
                  </a:lnTo>
                  <a:lnTo>
                    <a:pt x="4353" y="22"/>
                  </a:lnTo>
                  <a:lnTo>
                    <a:pt x="414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2"/>
            <p:cNvSpPr/>
            <p:nvPr/>
          </p:nvSpPr>
          <p:spPr>
            <a:xfrm>
              <a:off x="238125" y="2533950"/>
              <a:ext cx="1755325" cy="1105075"/>
            </a:xfrm>
            <a:custGeom>
              <a:rect b="b" l="l" r="r" t="t"/>
              <a:pathLst>
                <a:path extrusionOk="0" h="44203" w="70213">
                  <a:moveTo>
                    <a:pt x="10712" y="1"/>
                  </a:moveTo>
                  <a:lnTo>
                    <a:pt x="0" y="44202"/>
                  </a:lnTo>
                  <a:lnTo>
                    <a:pt x="70212" y="44202"/>
                  </a:lnTo>
                  <a:lnTo>
                    <a:pt x="60218" y="3001"/>
                  </a:lnTo>
                  <a:lnTo>
                    <a:pt x="57556" y="5262"/>
                  </a:lnTo>
                  <a:lnTo>
                    <a:pt x="66240" y="41075"/>
                  </a:lnTo>
                  <a:lnTo>
                    <a:pt x="3972" y="41075"/>
                  </a:lnTo>
                  <a:lnTo>
                    <a:pt x="13163" y="3128"/>
                  </a:lnTo>
                  <a:lnTo>
                    <a:pt x="41329" y="3128"/>
                  </a:lnTo>
                  <a:lnTo>
                    <a:pt x="451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2"/>
            <p:cNvSpPr/>
            <p:nvPr/>
          </p:nvSpPr>
          <p:spPr>
            <a:xfrm>
              <a:off x="1164625" y="2231800"/>
              <a:ext cx="762775" cy="695700"/>
            </a:xfrm>
            <a:custGeom>
              <a:rect b="b" l="l" r="r" t="t"/>
              <a:pathLst>
                <a:path extrusionOk="0" h="27828" w="30511">
                  <a:moveTo>
                    <a:pt x="24468" y="1"/>
                  </a:moveTo>
                  <a:lnTo>
                    <a:pt x="0" y="20665"/>
                  </a:lnTo>
                  <a:lnTo>
                    <a:pt x="6065" y="27828"/>
                  </a:lnTo>
                  <a:lnTo>
                    <a:pt x="19798" y="16228"/>
                  </a:lnTo>
                  <a:lnTo>
                    <a:pt x="22820" y="13671"/>
                  </a:lnTo>
                  <a:lnTo>
                    <a:pt x="30511" y="7164"/>
                  </a:lnTo>
                  <a:lnTo>
                    <a:pt x="244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2"/>
            <p:cNvSpPr/>
            <p:nvPr/>
          </p:nvSpPr>
          <p:spPr>
            <a:xfrm>
              <a:off x="1039425" y="2783275"/>
              <a:ext cx="237200" cy="226100"/>
            </a:xfrm>
            <a:custGeom>
              <a:rect b="b" l="l" r="r" t="t"/>
              <a:pathLst>
                <a:path extrusionOk="0" h="9044" w="9488">
                  <a:moveTo>
                    <a:pt x="3783" y="0"/>
                  </a:moveTo>
                  <a:lnTo>
                    <a:pt x="1" y="9044"/>
                  </a:lnTo>
                  <a:lnTo>
                    <a:pt x="9488" y="6741"/>
                  </a:lnTo>
                  <a:lnTo>
                    <a:pt x="37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4" name="Google Shape;1004;p32"/>
          <p:cNvSpPr txBox="1"/>
          <p:nvPr>
            <p:ph idx="1" type="subTitle"/>
          </p:nvPr>
        </p:nvSpPr>
        <p:spPr>
          <a:xfrm>
            <a:off x="6181750" y="2664875"/>
            <a:ext cx="2637300" cy="92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does the Electoral College choose the President?</a:t>
            </a:r>
            <a:endParaRPr/>
          </a:p>
        </p:txBody>
      </p:sp>
      <p:sp>
        <p:nvSpPr>
          <p:cNvPr id="1005" name="Google Shape;1005;p32"/>
          <p:cNvSpPr txBox="1"/>
          <p:nvPr>
            <p:ph idx="3" type="subTitle"/>
          </p:nvPr>
        </p:nvSpPr>
        <p:spPr>
          <a:xfrm>
            <a:off x="6360838" y="2260463"/>
            <a:ext cx="2279100" cy="47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Process</a:t>
            </a:r>
            <a:endParaRPr/>
          </a:p>
        </p:txBody>
      </p:sp>
      <p:sp>
        <p:nvSpPr>
          <p:cNvPr id="1006" name="Google Shape;1006;p32"/>
          <p:cNvSpPr/>
          <p:nvPr/>
        </p:nvSpPr>
        <p:spPr>
          <a:xfrm>
            <a:off x="7084962" y="1608850"/>
            <a:ext cx="818875" cy="651621"/>
          </a:xfrm>
          <a:custGeom>
            <a:rect b="b" l="l" r="r" t="t"/>
            <a:pathLst>
              <a:path extrusionOk="0" h="67022" w="73889">
                <a:moveTo>
                  <a:pt x="53204" y="8368"/>
                </a:moveTo>
                <a:lnTo>
                  <a:pt x="52781" y="9530"/>
                </a:lnTo>
                <a:lnTo>
                  <a:pt x="52337" y="10819"/>
                </a:lnTo>
                <a:lnTo>
                  <a:pt x="51915" y="12256"/>
                </a:lnTo>
                <a:lnTo>
                  <a:pt x="51703" y="13016"/>
                </a:lnTo>
                <a:lnTo>
                  <a:pt x="51492" y="13819"/>
                </a:lnTo>
                <a:lnTo>
                  <a:pt x="51281" y="14664"/>
                </a:lnTo>
                <a:lnTo>
                  <a:pt x="51091" y="15531"/>
                </a:lnTo>
                <a:lnTo>
                  <a:pt x="50901" y="16439"/>
                </a:lnTo>
                <a:lnTo>
                  <a:pt x="50710" y="17390"/>
                </a:lnTo>
                <a:lnTo>
                  <a:pt x="50541" y="18362"/>
                </a:lnTo>
                <a:lnTo>
                  <a:pt x="50372" y="19376"/>
                </a:lnTo>
                <a:lnTo>
                  <a:pt x="50224" y="20432"/>
                </a:lnTo>
                <a:lnTo>
                  <a:pt x="50077" y="21531"/>
                </a:lnTo>
                <a:lnTo>
                  <a:pt x="49950" y="22651"/>
                </a:lnTo>
                <a:lnTo>
                  <a:pt x="49844" y="23813"/>
                </a:lnTo>
                <a:lnTo>
                  <a:pt x="49738" y="25017"/>
                </a:lnTo>
                <a:lnTo>
                  <a:pt x="49654" y="26264"/>
                </a:lnTo>
                <a:lnTo>
                  <a:pt x="49591" y="27532"/>
                </a:lnTo>
                <a:lnTo>
                  <a:pt x="49527" y="28842"/>
                </a:lnTo>
                <a:lnTo>
                  <a:pt x="49506" y="30194"/>
                </a:lnTo>
                <a:lnTo>
                  <a:pt x="49485" y="31588"/>
                </a:lnTo>
                <a:lnTo>
                  <a:pt x="49506" y="33004"/>
                </a:lnTo>
                <a:lnTo>
                  <a:pt x="49527" y="34483"/>
                </a:lnTo>
                <a:lnTo>
                  <a:pt x="49591" y="35983"/>
                </a:lnTo>
                <a:lnTo>
                  <a:pt x="49675" y="37526"/>
                </a:lnTo>
                <a:lnTo>
                  <a:pt x="49781" y="39110"/>
                </a:lnTo>
                <a:lnTo>
                  <a:pt x="49907" y="40737"/>
                </a:lnTo>
                <a:lnTo>
                  <a:pt x="50077" y="42406"/>
                </a:lnTo>
                <a:lnTo>
                  <a:pt x="50246" y="44118"/>
                </a:lnTo>
                <a:lnTo>
                  <a:pt x="49105" y="44456"/>
                </a:lnTo>
                <a:lnTo>
                  <a:pt x="47964" y="44773"/>
                </a:lnTo>
                <a:lnTo>
                  <a:pt x="46823" y="45069"/>
                </a:lnTo>
                <a:lnTo>
                  <a:pt x="45703" y="45301"/>
                </a:lnTo>
                <a:lnTo>
                  <a:pt x="44604" y="45512"/>
                </a:lnTo>
                <a:lnTo>
                  <a:pt x="43505" y="45703"/>
                </a:lnTo>
                <a:lnTo>
                  <a:pt x="42428" y="45851"/>
                </a:lnTo>
                <a:lnTo>
                  <a:pt x="41371" y="45956"/>
                </a:lnTo>
                <a:lnTo>
                  <a:pt x="40315" y="46062"/>
                </a:lnTo>
                <a:lnTo>
                  <a:pt x="39301" y="46125"/>
                </a:lnTo>
                <a:lnTo>
                  <a:pt x="38286" y="46167"/>
                </a:lnTo>
                <a:lnTo>
                  <a:pt x="36343" y="46167"/>
                </a:lnTo>
                <a:lnTo>
                  <a:pt x="35392" y="46146"/>
                </a:lnTo>
                <a:lnTo>
                  <a:pt x="34483" y="46104"/>
                </a:lnTo>
                <a:lnTo>
                  <a:pt x="33575" y="46041"/>
                </a:lnTo>
                <a:lnTo>
                  <a:pt x="32708" y="45977"/>
                </a:lnTo>
                <a:lnTo>
                  <a:pt x="31884" y="45872"/>
                </a:lnTo>
                <a:lnTo>
                  <a:pt x="31060" y="45787"/>
                </a:lnTo>
                <a:lnTo>
                  <a:pt x="30279" y="45660"/>
                </a:lnTo>
                <a:lnTo>
                  <a:pt x="29518" y="45555"/>
                </a:lnTo>
                <a:lnTo>
                  <a:pt x="28800" y="45428"/>
                </a:lnTo>
                <a:lnTo>
                  <a:pt x="27468" y="45153"/>
                </a:lnTo>
                <a:lnTo>
                  <a:pt x="26243" y="44879"/>
                </a:lnTo>
                <a:lnTo>
                  <a:pt x="25186" y="44604"/>
                </a:lnTo>
                <a:lnTo>
                  <a:pt x="24278" y="44329"/>
                </a:lnTo>
                <a:lnTo>
                  <a:pt x="23538" y="44097"/>
                </a:lnTo>
                <a:lnTo>
                  <a:pt x="23729" y="42385"/>
                </a:lnTo>
                <a:lnTo>
                  <a:pt x="23876" y="40716"/>
                </a:lnTo>
                <a:lnTo>
                  <a:pt x="24003" y="39068"/>
                </a:lnTo>
                <a:lnTo>
                  <a:pt x="24109" y="37483"/>
                </a:lnTo>
                <a:lnTo>
                  <a:pt x="24172" y="35920"/>
                </a:lnTo>
                <a:lnTo>
                  <a:pt x="24236" y="34420"/>
                </a:lnTo>
                <a:lnTo>
                  <a:pt x="24257" y="32941"/>
                </a:lnTo>
                <a:lnTo>
                  <a:pt x="24257" y="31504"/>
                </a:lnTo>
                <a:lnTo>
                  <a:pt x="24236" y="30109"/>
                </a:lnTo>
                <a:lnTo>
                  <a:pt x="24193" y="28757"/>
                </a:lnTo>
                <a:lnTo>
                  <a:pt x="24151" y="27447"/>
                </a:lnTo>
                <a:lnTo>
                  <a:pt x="24067" y="26158"/>
                </a:lnTo>
                <a:lnTo>
                  <a:pt x="23982" y="24933"/>
                </a:lnTo>
                <a:lnTo>
                  <a:pt x="23876" y="23729"/>
                </a:lnTo>
                <a:lnTo>
                  <a:pt x="23750" y="22566"/>
                </a:lnTo>
                <a:lnTo>
                  <a:pt x="23602" y="21447"/>
                </a:lnTo>
                <a:lnTo>
                  <a:pt x="23454" y="20348"/>
                </a:lnTo>
                <a:lnTo>
                  <a:pt x="23306" y="19291"/>
                </a:lnTo>
                <a:lnTo>
                  <a:pt x="23116" y="18298"/>
                </a:lnTo>
                <a:lnTo>
                  <a:pt x="22947" y="17305"/>
                </a:lnTo>
                <a:lnTo>
                  <a:pt x="22757" y="16376"/>
                </a:lnTo>
                <a:lnTo>
                  <a:pt x="22545" y="15467"/>
                </a:lnTo>
                <a:lnTo>
                  <a:pt x="22355" y="14601"/>
                </a:lnTo>
                <a:lnTo>
                  <a:pt x="22144" y="13777"/>
                </a:lnTo>
                <a:lnTo>
                  <a:pt x="21933" y="12995"/>
                </a:lnTo>
                <a:lnTo>
                  <a:pt x="21700" y="12234"/>
                </a:lnTo>
                <a:lnTo>
                  <a:pt x="21278" y="10819"/>
                </a:lnTo>
                <a:lnTo>
                  <a:pt x="20834" y="9551"/>
                </a:lnTo>
                <a:lnTo>
                  <a:pt x="20390" y="8410"/>
                </a:lnTo>
                <a:lnTo>
                  <a:pt x="20390" y="8410"/>
                </a:lnTo>
                <a:lnTo>
                  <a:pt x="21172" y="8600"/>
                </a:lnTo>
                <a:lnTo>
                  <a:pt x="21975" y="8790"/>
                </a:lnTo>
                <a:lnTo>
                  <a:pt x="22820" y="8959"/>
                </a:lnTo>
                <a:lnTo>
                  <a:pt x="23707" y="9128"/>
                </a:lnTo>
                <a:lnTo>
                  <a:pt x="24637" y="9276"/>
                </a:lnTo>
                <a:lnTo>
                  <a:pt x="25588" y="9424"/>
                </a:lnTo>
                <a:lnTo>
                  <a:pt x="26581" y="9551"/>
                </a:lnTo>
                <a:lnTo>
                  <a:pt x="27595" y="9678"/>
                </a:lnTo>
                <a:lnTo>
                  <a:pt x="28652" y="9783"/>
                </a:lnTo>
                <a:lnTo>
                  <a:pt x="29729" y="9868"/>
                </a:lnTo>
                <a:lnTo>
                  <a:pt x="30849" y="9952"/>
                </a:lnTo>
                <a:lnTo>
                  <a:pt x="31969" y="10016"/>
                </a:lnTo>
                <a:lnTo>
                  <a:pt x="33131" y="10058"/>
                </a:lnTo>
                <a:lnTo>
                  <a:pt x="34293" y="10100"/>
                </a:lnTo>
                <a:lnTo>
                  <a:pt x="35476" y="10122"/>
                </a:lnTo>
                <a:lnTo>
                  <a:pt x="37927" y="10122"/>
                </a:lnTo>
                <a:lnTo>
                  <a:pt x="39132" y="10100"/>
                </a:lnTo>
                <a:lnTo>
                  <a:pt x="40336" y="10058"/>
                </a:lnTo>
                <a:lnTo>
                  <a:pt x="41498" y="10016"/>
                </a:lnTo>
                <a:lnTo>
                  <a:pt x="42660" y="9931"/>
                </a:lnTo>
                <a:lnTo>
                  <a:pt x="43780" y="9847"/>
                </a:lnTo>
                <a:lnTo>
                  <a:pt x="44879" y="9762"/>
                </a:lnTo>
                <a:lnTo>
                  <a:pt x="45935" y="9657"/>
                </a:lnTo>
                <a:lnTo>
                  <a:pt x="46971" y="9530"/>
                </a:lnTo>
                <a:lnTo>
                  <a:pt x="47985" y="9403"/>
                </a:lnTo>
                <a:lnTo>
                  <a:pt x="48936" y="9255"/>
                </a:lnTo>
                <a:lnTo>
                  <a:pt x="49886" y="9086"/>
                </a:lnTo>
                <a:lnTo>
                  <a:pt x="50774" y="8917"/>
                </a:lnTo>
                <a:lnTo>
                  <a:pt x="51619" y="8748"/>
                </a:lnTo>
                <a:lnTo>
                  <a:pt x="52443" y="8558"/>
                </a:lnTo>
                <a:lnTo>
                  <a:pt x="53204" y="8368"/>
                </a:lnTo>
                <a:close/>
                <a:moveTo>
                  <a:pt x="50710" y="47520"/>
                </a:moveTo>
                <a:lnTo>
                  <a:pt x="50964" y="49295"/>
                </a:lnTo>
                <a:lnTo>
                  <a:pt x="51281" y="51112"/>
                </a:lnTo>
                <a:lnTo>
                  <a:pt x="51598" y="52971"/>
                </a:lnTo>
                <a:lnTo>
                  <a:pt x="51957" y="54851"/>
                </a:lnTo>
                <a:lnTo>
                  <a:pt x="50753" y="55189"/>
                </a:lnTo>
                <a:lnTo>
                  <a:pt x="49569" y="55506"/>
                </a:lnTo>
                <a:lnTo>
                  <a:pt x="48365" y="55760"/>
                </a:lnTo>
                <a:lnTo>
                  <a:pt x="47182" y="56014"/>
                </a:lnTo>
                <a:lnTo>
                  <a:pt x="46020" y="56225"/>
                </a:lnTo>
                <a:lnTo>
                  <a:pt x="44858" y="56394"/>
                </a:lnTo>
                <a:lnTo>
                  <a:pt x="43717" y="56542"/>
                </a:lnTo>
                <a:lnTo>
                  <a:pt x="42576" y="56669"/>
                </a:lnTo>
                <a:lnTo>
                  <a:pt x="41456" y="56774"/>
                </a:lnTo>
                <a:lnTo>
                  <a:pt x="40357" y="56838"/>
                </a:lnTo>
                <a:lnTo>
                  <a:pt x="39258" y="56901"/>
                </a:lnTo>
                <a:lnTo>
                  <a:pt x="38181" y="56922"/>
                </a:lnTo>
                <a:lnTo>
                  <a:pt x="36089" y="56922"/>
                </a:lnTo>
                <a:lnTo>
                  <a:pt x="35075" y="56901"/>
                </a:lnTo>
                <a:lnTo>
                  <a:pt x="34082" y="56859"/>
                </a:lnTo>
                <a:lnTo>
                  <a:pt x="33110" y="56795"/>
                </a:lnTo>
                <a:lnTo>
                  <a:pt x="32159" y="56711"/>
                </a:lnTo>
                <a:lnTo>
                  <a:pt x="31250" y="56626"/>
                </a:lnTo>
                <a:lnTo>
                  <a:pt x="30342" y="56521"/>
                </a:lnTo>
                <a:lnTo>
                  <a:pt x="29476" y="56415"/>
                </a:lnTo>
                <a:lnTo>
                  <a:pt x="28630" y="56309"/>
                </a:lnTo>
                <a:lnTo>
                  <a:pt x="27004" y="56035"/>
                </a:lnTo>
                <a:lnTo>
                  <a:pt x="25524" y="55760"/>
                </a:lnTo>
                <a:lnTo>
                  <a:pt x="24172" y="55464"/>
                </a:lnTo>
                <a:lnTo>
                  <a:pt x="22947" y="55168"/>
                </a:lnTo>
                <a:lnTo>
                  <a:pt x="21869" y="54894"/>
                </a:lnTo>
                <a:lnTo>
                  <a:pt x="22228" y="52992"/>
                </a:lnTo>
                <a:lnTo>
                  <a:pt x="22545" y="51133"/>
                </a:lnTo>
                <a:lnTo>
                  <a:pt x="22841" y="49295"/>
                </a:lnTo>
                <a:lnTo>
                  <a:pt x="23116" y="47520"/>
                </a:lnTo>
                <a:lnTo>
                  <a:pt x="24193" y="47858"/>
                </a:lnTo>
                <a:lnTo>
                  <a:pt x="25503" y="48196"/>
                </a:lnTo>
                <a:lnTo>
                  <a:pt x="26222" y="48365"/>
                </a:lnTo>
                <a:lnTo>
                  <a:pt x="27004" y="48534"/>
                </a:lnTo>
                <a:lnTo>
                  <a:pt x="27806" y="48703"/>
                </a:lnTo>
                <a:lnTo>
                  <a:pt x="28673" y="48872"/>
                </a:lnTo>
                <a:lnTo>
                  <a:pt x="29581" y="49020"/>
                </a:lnTo>
                <a:lnTo>
                  <a:pt x="30532" y="49147"/>
                </a:lnTo>
                <a:lnTo>
                  <a:pt x="31504" y="49273"/>
                </a:lnTo>
                <a:lnTo>
                  <a:pt x="32518" y="49379"/>
                </a:lnTo>
                <a:lnTo>
                  <a:pt x="33575" y="49464"/>
                </a:lnTo>
                <a:lnTo>
                  <a:pt x="34673" y="49527"/>
                </a:lnTo>
                <a:lnTo>
                  <a:pt x="35793" y="49569"/>
                </a:lnTo>
                <a:lnTo>
                  <a:pt x="36955" y="49590"/>
                </a:lnTo>
                <a:lnTo>
                  <a:pt x="37737" y="49590"/>
                </a:lnTo>
                <a:lnTo>
                  <a:pt x="38540" y="49569"/>
                </a:lnTo>
                <a:lnTo>
                  <a:pt x="39343" y="49527"/>
                </a:lnTo>
                <a:lnTo>
                  <a:pt x="40146" y="49485"/>
                </a:lnTo>
                <a:lnTo>
                  <a:pt x="40970" y="49421"/>
                </a:lnTo>
                <a:lnTo>
                  <a:pt x="41815" y="49337"/>
                </a:lnTo>
                <a:lnTo>
                  <a:pt x="42660" y="49231"/>
                </a:lnTo>
                <a:lnTo>
                  <a:pt x="43526" y="49125"/>
                </a:lnTo>
                <a:lnTo>
                  <a:pt x="44393" y="48999"/>
                </a:lnTo>
                <a:lnTo>
                  <a:pt x="45259" y="48851"/>
                </a:lnTo>
                <a:lnTo>
                  <a:pt x="46147" y="48682"/>
                </a:lnTo>
                <a:lnTo>
                  <a:pt x="47055" y="48492"/>
                </a:lnTo>
                <a:lnTo>
                  <a:pt x="47942" y="48280"/>
                </a:lnTo>
                <a:lnTo>
                  <a:pt x="48872" y="48048"/>
                </a:lnTo>
                <a:lnTo>
                  <a:pt x="49781" y="47794"/>
                </a:lnTo>
                <a:lnTo>
                  <a:pt x="50710" y="47520"/>
                </a:lnTo>
                <a:close/>
                <a:moveTo>
                  <a:pt x="35582" y="1"/>
                </a:moveTo>
                <a:lnTo>
                  <a:pt x="34462" y="22"/>
                </a:lnTo>
                <a:lnTo>
                  <a:pt x="33385" y="64"/>
                </a:lnTo>
                <a:lnTo>
                  <a:pt x="32307" y="106"/>
                </a:lnTo>
                <a:lnTo>
                  <a:pt x="31250" y="149"/>
                </a:lnTo>
                <a:lnTo>
                  <a:pt x="30236" y="233"/>
                </a:lnTo>
                <a:lnTo>
                  <a:pt x="29222" y="297"/>
                </a:lnTo>
                <a:lnTo>
                  <a:pt x="28229" y="402"/>
                </a:lnTo>
                <a:lnTo>
                  <a:pt x="27257" y="487"/>
                </a:lnTo>
                <a:lnTo>
                  <a:pt x="26327" y="614"/>
                </a:lnTo>
                <a:lnTo>
                  <a:pt x="25419" y="740"/>
                </a:lnTo>
                <a:lnTo>
                  <a:pt x="24531" y="867"/>
                </a:lnTo>
                <a:lnTo>
                  <a:pt x="23686" y="994"/>
                </a:lnTo>
                <a:lnTo>
                  <a:pt x="22862" y="1163"/>
                </a:lnTo>
                <a:lnTo>
                  <a:pt x="22080" y="1311"/>
                </a:lnTo>
                <a:lnTo>
                  <a:pt x="21320" y="1480"/>
                </a:lnTo>
                <a:lnTo>
                  <a:pt x="20601" y="1649"/>
                </a:lnTo>
                <a:lnTo>
                  <a:pt x="19904" y="1839"/>
                </a:lnTo>
                <a:lnTo>
                  <a:pt x="19270" y="2029"/>
                </a:lnTo>
                <a:lnTo>
                  <a:pt x="18658" y="2240"/>
                </a:lnTo>
                <a:lnTo>
                  <a:pt x="18087" y="2431"/>
                </a:lnTo>
                <a:lnTo>
                  <a:pt x="17580" y="2642"/>
                </a:lnTo>
                <a:lnTo>
                  <a:pt x="17094" y="2874"/>
                </a:lnTo>
                <a:lnTo>
                  <a:pt x="16650" y="3086"/>
                </a:lnTo>
                <a:lnTo>
                  <a:pt x="16270" y="3318"/>
                </a:lnTo>
                <a:lnTo>
                  <a:pt x="15932" y="3550"/>
                </a:lnTo>
                <a:lnTo>
                  <a:pt x="15636" y="3804"/>
                </a:lnTo>
                <a:lnTo>
                  <a:pt x="15383" y="4036"/>
                </a:lnTo>
                <a:lnTo>
                  <a:pt x="15192" y="4290"/>
                </a:lnTo>
                <a:lnTo>
                  <a:pt x="15066" y="4543"/>
                </a:lnTo>
                <a:lnTo>
                  <a:pt x="15002" y="4670"/>
                </a:lnTo>
                <a:lnTo>
                  <a:pt x="14981" y="4797"/>
                </a:lnTo>
                <a:lnTo>
                  <a:pt x="14960" y="4924"/>
                </a:lnTo>
                <a:lnTo>
                  <a:pt x="14939" y="5072"/>
                </a:lnTo>
                <a:lnTo>
                  <a:pt x="14960" y="5241"/>
                </a:lnTo>
                <a:lnTo>
                  <a:pt x="15002" y="5389"/>
                </a:lnTo>
                <a:lnTo>
                  <a:pt x="15044" y="5558"/>
                </a:lnTo>
                <a:lnTo>
                  <a:pt x="15129" y="5727"/>
                </a:lnTo>
                <a:lnTo>
                  <a:pt x="15235" y="5875"/>
                </a:lnTo>
                <a:lnTo>
                  <a:pt x="15361" y="6044"/>
                </a:lnTo>
                <a:lnTo>
                  <a:pt x="15488" y="6192"/>
                </a:lnTo>
                <a:lnTo>
                  <a:pt x="15657" y="6361"/>
                </a:lnTo>
                <a:lnTo>
                  <a:pt x="15953" y="6910"/>
                </a:lnTo>
                <a:lnTo>
                  <a:pt x="16376" y="7734"/>
                </a:lnTo>
                <a:lnTo>
                  <a:pt x="16608" y="8241"/>
                </a:lnTo>
                <a:lnTo>
                  <a:pt x="16883" y="8833"/>
                </a:lnTo>
                <a:lnTo>
                  <a:pt x="17136" y="9488"/>
                </a:lnTo>
                <a:lnTo>
                  <a:pt x="17432" y="10206"/>
                </a:lnTo>
                <a:lnTo>
                  <a:pt x="17728" y="11009"/>
                </a:lnTo>
                <a:lnTo>
                  <a:pt x="18024" y="11896"/>
                </a:lnTo>
                <a:lnTo>
                  <a:pt x="18319" y="12847"/>
                </a:lnTo>
                <a:lnTo>
                  <a:pt x="18615" y="13861"/>
                </a:lnTo>
                <a:lnTo>
                  <a:pt x="18890" y="14960"/>
                </a:lnTo>
                <a:lnTo>
                  <a:pt x="19186" y="16122"/>
                </a:lnTo>
                <a:lnTo>
                  <a:pt x="19439" y="17369"/>
                </a:lnTo>
                <a:lnTo>
                  <a:pt x="19714" y="18700"/>
                </a:lnTo>
                <a:lnTo>
                  <a:pt x="19946" y="20094"/>
                </a:lnTo>
                <a:lnTo>
                  <a:pt x="20158" y="21573"/>
                </a:lnTo>
                <a:lnTo>
                  <a:pt x="20348" y="23137"/>
                </a:lnTo>
                <a:lnTo>
                  <a:pt x="20517" y="24764"/>
                </a:lnTo>
                <a:lnTo>
                  <a:pt x="20644" y="26475"/>
                </a:lnTo>
                <a:lnTo>
                  <a:pt x="20749" y="28271"/>
                </a:lnTo>
                <a:lnTo>
                  <a:pt x="20813" y="30152"/>
                </a:lnTo>
                <a:lnTo>
                  <a:pt x="20834" y="32117"/>
                </a:lnTo>
                <a:lnTo>
                  <a:pt x="20813" y="34145"/>
                </a:lnTo>
                <a:lnTo>
                  <a:pt x="20749" y="36258"/>
                </a:lnTo>
                <a:lnTo>
                  <a:pt x="20644" y="38477"/>
                </a:lnTo>
                <a:lnTo>
                  <a:pt x="20454" y="40758"/>
                </a:lnTo>
                <a:lnTo>
                  <a:pt x="20242" y="43125"/>
                </a:lnTo>
                <a:lnTo>
                  <a:pt x="20094" y="44350"/>
                </a:lnTo>
                <a:lnTo>
                  <a:pt x="19946" y="45576"/>
                </a:lnTo>
                <a:lnTo>
                  <a:pt x="19777" y="46844"/>
                </a:lnTo>
                <a:lnTo>
                  <a:pt x="19608" y="48132"/>
                </a:lnTo>
                <a:lnTo>
                  <a:pt x="19397" y="49421"/>
                </a:lnTo>
                <a:lnTo>
                  <a:pt x="19186" y="50752"/>
                </a:lnTo>
                <a:lnTo>
                  <a:pt x="17073" y="51048"/>
                </a:lnTo>
                <a:lnTo>
                  <a:pt x="15066" y="51365"/>
                </a:lnTo>
                <a:lnTo>
                  <a:pt x="13164" y="51724"/>
                </a:lnTo>
                <a:lnTo>
                  <a:pt x="11368" y="52105"/>
                </a:lnTo>
                <a:lnTo>
                  <a:pt x="10502" y="52295"/>
                </a:lnTo>
                <a:lnTo>
                  <a:pt x="9678" y="52506"/>
                </a:lnTo>
                <a:lnTo>
                  <a:pt x="8854" y="52717"/>
                </a:lnTo>
                <a:lnTo>
                  <a:pt x="8093" y="52950"/>
                </a:lnTo>
                <a:lnTo>
                  <a:pt x="7353" y="53161"/>
                </a:lnTo>
                <a:lnTo>
                  <a:pt x="6635" y="53394"/>
                </a:lnTo>
                <a:lnTo>
                  <a:pt x="5959" y="53626"/>
                </a:lnTo>
                <a:lnTo>
                  <a:pt x="5304" y="53879"/>
                </a:lnTo>
                <a:lnTo>
                  <a:pt x="4691" y="54133"/>
                </a:lnTo>
                <a:lnTo>
                  <a:pt x="4100" y="54365"/>
                </a:lnTo>
                <a:lnTo>
                  <a:pt x="3571" y="54640"/>
                </a:lnTo>
                <a:lnTo>
                  <a:pt x="3064" y="54894"/>
                </a:lnTo>
                <a:lnTo>
                  <a:pt x="2578" y="55168"/>
                </a:lnTo>
                <a:lnTo>
                  <a:pt x="2156" y="55443"/>
                </a:lnTo>
                <a:lnTo>
                  <a:pt x="1754" y="55718"/>
                </a:lnTo>
                <a:lnTo>
                  <a:pt x="1395" y="55992"/>
                </a:lnTo>
                <a:lnTo>
                  <a:pt x="1078" y="56267"/>
                </a:lnTo>
                <a:lnTo>
                  <a:pt x="782" y="56563"/>
                </a:lnTo>
                <a:lnTo>
                  <a:pt x="550" y="56859"/>
                </a:lnTo>
                <a:lnTo>
                  <a:pt x="360" y="57154"/>
                </a:lnTo>
                <a:lnTo>
                  <a:pt x="191" y="57450"/>
                </a:lnTo>
                <a:lnTo>
                  <a:pt x="85" y="57746"/>
                </a:lnTo>
                <a:lnTo>
                  <a:pt x="22" y="58042"/>
                </a:lnTo>
                <a:lnTo>
                  <a:pt x="1" y="58359"/>
                </a:lnTo>
                <a:lnTo>
                  <a:pt x="22" y="58570"/>
                </a:lnTo>
                <a:lnTo>
                  <a:pt x="43" y="58803"/>
                </a:lnTo>
                <a:lnTo>
                  <a:pt x="106" y="59014"/>
                </a:lnTo>
                <a:lnTo>
                  <a:pt x="191" y="59246"/>
                </a:lnTo>
                <a:lnTo>
                  <a:pt x="296" y="59458"/>
                </a:lnTo>
                <a:lnTo>
                  <a:pt x="423" y="59669"/>
                </a:lnTo>
                <a:lnTo>
                  <a:pt x="571" y="59880"/>
                </a:lnTo>
                <a:lnTo>
                  <a:pt x="740" y="60091"/>
                </a:lnTo>
                <a:lnTo>
                  <a:pt x="951" y="60303"/>
                </a:lnTo>
                <a:lnTo>
                  <a:pt x="1163" y="60514"/>
                </a:lnTo>
                <a:lnTo>
                  <a:pt x="1395" y="60725"/>
                </a:lnTo>
                <a:lnTo>
                  <a:pt x="1670" y="60937"/>
                </a:lnTo>
                <a:lnTo>
                  <a:pt x="1944" y="61127"/>
                </a:lnTo>
                <a:lnTo>
                  <a:pt x="2240" y="61338"/>
                </a:lnTo>
                <a:lnTo>
                  <a:pt x="2895" y="61718"/>
                </a:lnTo>
                <a:lnTo>
                  <a:pt x="3635" y="62099"/>
                </a:lnTo>
                <a:lnTo>
                  <a:pt x="4459" y="62479"/>
                </a:lnTo>
                <a:lnTo>
                  <a:pt x="5346" y="62838"/>
                </a:lnTo>
                <a:lnTo>
                  <a:pt x="6318" y="63197"/>
                </a:lnTo>
                <a:lnTo>
                  <a:pt x="7332" y="63535"/>
                </a:lnTo>
                <a:lnTo>
                  <a:pt x="8431" y="63873"/>
                </a:lnTo>
                <a:lnTo>
                  <a:pt x="9593" y="64169"/>
                </a:lnTo>
                <a:lnTo>
                  <a:pt x="10819" y="64486"/>
                </a:lnTo>
                <a:lnTo>
                  <a:pt x="12108" y="64761"/>
                </a:lnTo>
                <a:lnTo>
                  <a:pt x="13439" y="65036"/>
                </a:lnTo>
                <a:lnTo>
                  <a:pt x="14833" y="65289"/>
                </a:lnTo>
                <a:lnTo>
                  <a:pt x="16291" y="65543"/>
                </a:lnTo>
                <a:lnTo>
                  <a:pt x="17791" y="65754"/>
                </a:lnTo>
                <a:lnTo>
                  <a:pt x="19334" y="65965"/>
                </a:lnTo>
                <a:lnTo>
                  <a:pt x="20939" y="66155"/>
                </a:lnTo>
                <a:lnTo>
                  <a:pt x="22566" y="66346"/>
                </a:lnTo>
                <a:lnTo>
                  <a:pt x="24236" y="66493"/>
                </a:lnTo>
                <a:lnTo>
                  <a:pt x="25968" y="66620"/>
                </a:lnTo>
                <a:lnTo>
                  <a:pt x="27722" y="66747"/>
                </a:lnTo>
                <a:lnTo>
                  <a:pt x="29497" y="66853"/>
                </a:lnTo>
                <a:lnTo>
                  <a:pt x="31314" y="66916"/>
                </a:lnTo>
                <a:lnTo>
                  <a:pt x="33173" y="66979"/>
                </a:lnTo>
                <a:lnTo>
                  <a:pt x="35054" y="67001"/>
                </a:lnTo>
                <a:lnTo>
                  <a:pt x="36955" y="67022"/>
                </a:lnTo>
                <a:lnTo>
                  <a:pt x="38857" y="67001"/>
                </a:lnTo>
                <a:lnTo>
                  <a:pt x="40716" y="66979"/>
                </a:lnTo>
                <a:lnTo>
                  <a:pt x="42576" y="66916"/>
                </a:lnTo>
                <a:lnTo>
                  <a:pt x="44393" y="66853"/>
                </a:lnTo>
                <a:lnTo>
                  <a:pt x="46189" y="66747"/>
                </a:lnTo>
                <a:lnTo>
                  <a:pt x="47942" y="66620"/>
                </a:lnTo>
                <a:lnTo>
                  <a:pt x="49654" y="66493"/>
                </a:lnTo>
                <a:lnTo>
                  <a:pt x="51323" y="66346"/>
                </a:lnTo>
                <a:lnTo>
                  <a:pt x="52971" y="66155"/>
                </a:lnTo>
                <a:lnTo>
                  <a:pt x="54556" y="65965"/>
                </a:lnTo>
                <a:lnTo>
                  <a:pt x="56098" y="65754"/>
                </a:lnTo>
                <a:lnTo>
                  <a:pt x="57598" y="65543"/>
                </a:lnTo>
                <a:lnTo>
                  <a:pt x="59056" y="65289"/>
                </a:lnTo>
                <a:lnTo>
                  <a:pt x="60451" y="65036"/>
                </a:lnTo>
                <a:lnTo>
                  <a:pt x="61782" y="64761"/>
                </a:lnTo>
                <a:lnTo>
                  <a:pt x="63071" y="64486"/>
                </a:lnTo>
                <a:lnTo>
                  <a:pt x="64296" y="64169"/>
                </a:lnTo>
                <a:lnTo>
                  <a:pt x="65459" y="63873"/>
                </a:lnTo>
                <a:lnTo>
                  <a:pt x="66557" y="63535"/>
                </a:lnTo>
                <a:lnTo>
                  <a:pt x="67593" y="63197"/>
                </a:lnTo>
                <a:lnTo>
                  <a:pt x="68543" y="62838"/>
                </a:lnTo>
                <a:lnTo>
                  <a:pt x="69431" y="62479"/>
                </a:lnTo>
                <a:lnTo>
                  <a:pt x="70255" y="62099"/>
                </a:lnTo>
                <a:lnTo>
                  <a:pt x="70994" y="61718"/>
                </a:lnTo>
                <a:lnTo>
                  <a:pt x="71649" y="61338"/>
                </a:lnTo>
                <a:lnTo>
                  <a:pt x="71966" y="61127"/>
                </a:lnTo>
                <a:lnTo>
                  <a:pt x="72241" y="60937"/>
                </a:lnTo>
                <a:lnTo>
                  <a:pt x="72494" y="60725"/>
                </a:lnTo>
                <a:lnTo>
                  <a:pt x="72727" y="60514"/>
                </a:lnTo>
                <a:lnTo>
                  <a:pt x="72959" y="60303"/>
                </a:lnTo>
                <a:lnTo>
                  <a:pt x="73149" y="60091"/>
                </a:lnTo>
                <a:lnTo>
                  <a:pt x="73319" y="59880"/>
                </a:lnTo>
                <a:lnTo>
                  <a:pt x="73466" y="59669"/>
                </a:lnTo>
                <a:lnTo>
                  <a:pt x="73593" y="59458"/>
                </a:lnTo>
                <a:lnTo>
                  <a:pt x="73699" y="59246"/>
                </a:lnTo>
                <a:lnTo>
                  <a:pt x="73783" y="59014"/>
                </a:lnTo>
                <a:lnTo>
                  <a:pt x="73847" y="58803"/>
                </a:lnTo>
                <a:lnTo>
                  <a:pt x="73889" y="58570"/>
                </a:lnTo>
                <a:lnTo>
                  <a:pt x="73889" y="58359"/>
                </a:lnTo>
                <a:lnTo>
                  <a:pt x="73868" y="58042"/>
                </a:lnTo>
                <a:lnTo>
                  <a:pt x="73804" y="57746"/>
                </a:lnTo>
                <a:lnTo>
                  <a:pt x="73699" y="57450"/>
                </a:lnTo>
                <a:lnTo>
                  <a:pt x="73551" y="57133"/>
                </a:lnTo>
                <a:lnTo>
                  <a:pt x="73340" y="56838"/>
                </a:lnTo>
                <a:lnTo>
                  <a:pt x="73107" y="56563"/>
                </a:lnTo>
                <a:lnTo>
                  <a:pt x="72833" y="56267"/>
                </a:lnTo>
                <a:lnTo>
                  <a:pt x="72494" y="55992"/>
                </a:lnTo>
                <a:lnTo>
                  <a:pt x="72135" y="55697"/>
                </a:lnTo>
                <a:lnTo>
                  <a:pt x="71734" y="55422"/>
                </a:lnTo>
                <a:lnTo>
                  <a:pt x="71311" y="55147"/>
                </a:lnTo>
                <a:lnTo>
                  <a:pt x="70825" y="54894"/>
                </a:lnTo>
                <a:lnTo>
                  <a:pt x="70318" y="54619"/>
                </a:lnTo>
                <a:lnTo>
                  <a:pt x="69769" y="54365"/>
                </a:lnTo>
                <a:lnTo>
                  <a:pt x="69177" y="54112"/>
                </a:lnTo>
                <a:lnTo>
                  <a:pt x="68564" y="53858"/>
                </a:lnTo>
                <a:lnTo>
                  <a:pt x="67909" y="53626"/>
                </a:lnTo>
                <a:lnTo>
                  <a:pt x="67233" y="53394"/>
                </a:lnTo>
                <a:lnTo>
                  <a:pt x="66515" y="53161"/>
                </a:lnTo>
                <a:lnTo>
                  <a:pt x="65775" y="52929"/>
                </a:lnTo>
                <a:lnTo>
                  <a:pt x="64994" y="52717"/>
                </a:lnTo>
                <a:lnTo>
                  <a:pt x="64191" y="52506"/>
                </a:lnTo>
                <a:lnTo>
                  <a:pt x="63346" y="52295"/>
                </a:lnTo>
                <a:lnTo>
                  <a:pt x="62479" y="52084"/>
                </a:lnTo>
                <a:lnTo>
                  <a:pt x="60683" y="51703"/>
                </a:lnTo>
                <a:lnTo>
                  <a:pt x="58761" y="51365"/>
                </a:lnTo>
                <a:lnTo>
                  <a:pt x="56753" y="51048"/>
                </a:lnTo>
                <a:lnTo>
                  <a:pt x="54640" y="50752"/>
                </a:lnTo>
                <a:lnTo>
                  <a:pt x="54429" y="49442"/>
                </a:lnTo>
                <a:lnTo>
                  <a:pt x="54218" y="48154"/>
                </a:lnTo>
                <a:lnTo>
                  <a:pt x="54028" y="46886"/>
                </a:lnTo>
                <a:lnTo>
                  <a:pt x="53859" y="45639"/>
                </a:lnTo>
                <a:lnTo>
                  <a:pt x="53563" y="43209"/>
                </a:lnTo>
                <a:lnTo>
                  <a:pt x="53330" y="40843"/>
                </a:lnTo>
                <a:lnTo>
                  <a:pt x="53161" y="38582"/>
                </a:lnTo>
                <a:lnTo>
                  <a:pt x="53035" y="36406"/>
                </a:lnTo>
                <a:lnTo>
                  <a:pt x="52950" y="34293"/>
                </a:lnTo>
                <a:lnTo>
                  <a:pt x="52908" y="32265"/>
                </a:lnTo>
                <a:lnTo>
                  <a:pt x="52929" y="30321"/>
                </a:lnTo>
                <a:lnTo>
                  <a:pt x="52971" y="28440"/>
                </a:lnTo>
                <a:lnTo>
                  <a:pt x="53056" y="26665"/>
                </a:lnTo>
                <a:lnTo>
                  <a:pt x="53182" y="24933"/>
                </a:lnTo>
                <a:lnTo>
                  <a:pt x="53330" y="23306"/>
                </a:lnTo>
                <a:lnTo>
                  <a:pt x="53521" y="21742"/>
                </a:lnTo>
                <a:lnTo>
                  <a:pt x="53711" y="20263"/>
                </a:lnTo>
                <a:lnTo>
                  <a:pt x="53943" y="18848"/>
                </a:lnTo>
                <a:lnTo>
                  <a:pt x="54197" y="17517"/>
                </a:lnTo>
                <a:lnTo>
                  <a:pt x="54450" y="16249"/>
                </a:lnTo>
                <a:lnTo>
                  <a:pt x="54725" y="15066"/>
                </a:lnTo>
                <a:lnTo>
                  <a:pt x="55000" y="13967"/>
                </a:lnTo>
                <a:lnTo>
                  <a:pt x="55295" y="12911"/>
                </a:lnTo>
                <a:lnTo>
                  <a:pt x="55591" y="11939"/>
                </a:lnTo>
                <a:lnTo>
                  <a:pt x="55866" y="11051"/>
                </a:lnTo>
                <a:lnTo>
                  <a:pt x="56162" y="10227"/>
                </a:lnTo>
                <a:lnTo>
                  <a:pt x="56436" y="9467"/>
                </a:lnTo>
                <a:lnTo>
                  <a:pt x="56711" y="8769"/>
                </a:lnTo>
                <a:lnTo>
                  <a:pt x="56986" y="8157"/>
                </a:lnTo>
                <a:lnTo>
                  <a:pt x="57218" y="7607"/>
                </a:lnTo>
                <a:lnTo>
                  <a:pt x="57662" y="6720"/>
                </a:lnTo>
                <a:lnTo>
                  <a:pt x="58000" y="6086"/>
                </a:lnTo>
                <a:lnTo>
                  <a:pt x="58232" y="5832"/>
                </a:lnTo>
                <a:lnTo>
                  <a:pt x="58486" y="5579"/>
                </a:lnTo>
                <a:lnTo>
                  <a:pt x="58592" y="5452"/>
                </a:lnTo>
                <a:lnTo>
                  <a:pt x="58676" y="5325"/>
                </a:lnTo>
                <a:lnTo>
                  <a:pt x="58718" y="5198"/>
                </a:lnTo>
                <a:lnTo>
                  <a:pt x="58739" y="5072"/>
                </a:lnTo>
                <a:lnTo>
                  <a:pt x="58739" y="4924"/>
                </a:lnTo>
                <a:lnTo>
                  <a:pt x="58718" y="4797"/>
                </a:lnTo>
                <a:lnTo>
                  <a:pt x="58676" y="4649"/>
                </a:lnTo>
                <a:lnTo>
                  <a:pt x="58634" y="4522"/>
                </a:lnTo>
                <a:lnTo>
                  <a:pt x="58570" y="4396"/>
                </a:lnTo>
                <a:lnTo>
                  <a:pt x="58486" y="4248"/>
                </a:lnTo>
                <a:lnTo>
                  <a:pt x="58296" y="3994"/>
                </a:lnTo>
                <a:lnTo>
                  <a:pt x="58042" y="3741"/>
                </a:lnTo>
                <a:lnTo>
                  <a:pt x="57746" y="3508"/>
                </a:lnTo>
                <a:lnTo>
                  <a:pt x="57387" y="3255"/>
                </a:lnTo>
                <a:lnTo>
                  <a:pt x="56986" y="3022"/>
                </a:lnTo>
                <a:lnTo>
                  <a:pt x="56542" y="2790"/>
                </a:lnTo>
                <a:lnTo>
                  <a:pt x="56056" y="2579"/>
                </a:lnTo>
                <a:lnTo>
                  <a:pt x="55507" y="2367"/>
                </a:lnTo>
                <a:lnTo>
                  <a:pt x="54936" y="2156"/>
                </a:lnTo>
                <a:lnTo>
                  <a:pt x="54323" y="1966"/>
                </a:lnTo>
                <a:lnTo>
                  <a:pt x="53647" y="1776"/>
                </a:lnTo>
                <a:lnTo>
                  <a:pt x="52950" y="1585"/>
                </a:lnTo>
                <a:lnTo>
                  <a:pt x="52232" y="1416"/>
                </a:lnTo>
                <a:lnTo>
                  <a:pt x="51450" y="1247"/>
                </a:lnTo>
                <a:lnTo>
                  <a:pt x="50647" y="1099"/>
                </a:lnTo>
                <a:lnTo>
                  <a:pt x="49823" y="952"/>
                </a:lnTo>
                <a:lnTo>
                  <a:pt x="48957" y="825"/>
                </a:lnTo>
                <a:lnTo>
                  <a:pt x="48048" y="698"/>
                </a:lnTo>
                <a:lnTo>
                  <a:pt x="47140" y="571"/>
                </a:lnTo>
                <a:lnTo>
                  <a:pt x="46189" y="466"/>
                </a:lnTo>
                <a:lnTo>
                  <a:pt x="45217" y="381"/>
                </a:lnTo>
                <a:lnTo>
                  <a:pt x="43188" y="212"/>
                </a:lnTo>
                <a:lnTo>
                  <a:pt x="41097" y="85"/>
                </a:lnTo>
                <a:lnTo>
                  <a:pt x="38920" y="22"/>
                </a:lnTo>
                <a:lnTo>
                  <a:pt x="3670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33"/>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Purpose</a:t>
            </a:r>
            <a:endParaRPr/>
          </a:p>
        </p:txBody>
      </p:sp>
      <p:sp>
        <p:nvSpPr>
          <p:cNvPr id="1012" name="Google Shape;1012;p33"/>
          <p:cNvSpPr txBox="1"/>
          <p:nvPr>
            <p:ph idx="1" type="subTitle"/>
          </p:nvPr>
        </p:nvSpPr>
        <p:spPr>
          <a:xfrm>
            <a:off x="723900" y="1098525"/>
            <a:ext cx="7734300" cy="35067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The purpose of the Electoral College is to cast the official vote for President.</a:t>
            </a:r>
            <a:endParaRPr sz="2000"/>
          </a:p>
          <a:p>
            <a:pPr indent="-342900" lvl="1" marL="914400" rtl="0" algn="l">
              <a:lnSpc>
                <a:spcPct val="115000"/>
              </a:lnSpc>
              <a:spcBef>
                <a:spcPts val="0"/>
              </a:spcBef>
              <a:spcAft>
                <a:spcPts val="0"/>
              </a:spcAft>
              <a:buSzPts val="1800"/>
              <a:buChar char="○"/>
            </a:pPr>
            <a:r>
              <a:rPr lang="en" sz="1800"/>
              <a:t>Electors for each state are chosen independently of the government.</a:t>
            </a:r>
            <a:endParaRPr sz="1800"/>
          </a:p>
          <a:p>
            <a:pPr indent="0" lvl="0" marL="914400" rtl="0" algn="l">
              <a:lnSpc>
                <a:spcPct val="115000"/>
              </a:lnSpc>
              <a:spcBef>
                <a:spcPts val="0"/>
              </a:spcBef>
              <a:spcAft>
                <a:spcPts val="0"/>
              </a:spcAft>
              <a:buNone/>
            </a:pPr>
            <a:r>
              <a:t/>
            </a:r>
            <a:endParaRPr sz="2000"/>
          </a:p>
          <a:p>
            <a:pPr indent="-355600" lvl="0" marL="457200" rtl="0" algn="l">
              <a:lnSpc>
                <a:spcPct val="115000"/>
              </a:lnSpc>
              <a:spcBef>
                <a:spcPts val="0"/>
              </a:spcBef>
              <a:spcAft>
                <a:spcPts val="0"/>
              </a:spcAft>
              <a:buSzPts val="2000"/>
              <a:buChar char="●"/>
            </a:pPr>
            <a:r>
              <a:rPr lang="en" sz="2000"/>
              <a:t>The Electoral College was established in Article II of the US Constitution.</a:t>
            </a:r>
            <a:endParaRPr sz="20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2">
                                            <p:txEl>
                                              <p:pRg end="0" st="0"/>
                                            </p:txEl>
                                          </p:spTgt>
                                        </p:tgtEl>
                                        <p:attrNameLst>
                                          <p:attrName>style.visibility</p:attrName>
                                        </p:attrNameLst>
                                      </p:cBhvr>
                                      <p:to>
                                        <p:strVal val="visible"/>
                                      </p:to>
                                    </p:set>
                                    <p:animEffect filter="fade" transition="in">
                                      <p:cBhvr>
                                        <p:cTn dur="1000"/>
                                        <p:tgtEl>
                                          <p:spTgt spid="10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2">
                                            <p:txEl>
                                              <p:pRg end="1" st="1"/>
                                            </p:txEl>
                                          </p:spTgt>
                                        </p:tgtEl>
                                        <p:attrNameLst>
                                          <p:attrName>style.visibility</p:attrName>
                                        </p:attrNameLst>
                                      </p:cBhvr>
                                      <p:to>
                                        <p:strVal val="visible"/>
                                      </p:to>
                                    </p:set>
                                    <p:animEffect filter="fade" transition="in">
                                      <p:cBhvr>
                                        <p:cTn dur="1000"/>
                                        <p:tgtEl>
                                          <p:spTgt spid="10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2">
                                            <p:txEl>
                                              <p:pRg end="2" st="2"/>
                                            </p:txEl>
                                          </p:spTgt>
                                        </p:tgtEl>
                                        <p:attrNameLst>
                                          <p:attrName>style.visibility</p:attrName>
                                        </p:attrNameLst>
                                      </p:cBhvr>
                                      <p:to>
                                        <p:strVal val="visible"/>
                                      </p:to>
                                    </p:set>
                                    <p:animEffect filter="fade" transition="in">
                                      <p:cBhvr>
                                        <p:cTn dur="1000"/>
                                        <p:tgtEl>
                                          <p:spTgt spid="10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2">
                                            <p:txEl>
                                              <p:pRg end="3" st="3"/>
                                            </p:txEl>
                                          </p:spTgt>
                                        </p:tgtEl>
                                        <p:attrNameLst>
                                          <p:attrName>style.visibility</p:attrName>
                                        </p:attrNameLst>
                                      </p:cBhvr>
                                      <p:to>
                                        <p:strVal val="visible"/>
                                      </p:to>
                                    </p:set>
                                    <p:animEffect filter="fade" transition="in">
                                      <p:cBhvr>
                                        <p:cTn dur="1000"/>
                                        <p:tgtEl>
                                          <p:spTgt spid="10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2">
                                            <p:txEl>
                                              <p:pRg end="4" st="4"/>
                                            </p:txEl>
                                          </p:spTgt>
                                        </p:tgtEl>
                                        <p:attrNameLst>
                                          <p:attrName>style.visibility</p:attrName>
                                        </p:attrNameLst>
                                      </p:cBhvr>
                                      <p:to>
                                        <p:strVal val="visible"/>
                                      </p:to>
                                    </p:set>
                                    <p:animEffect filter="fade" transition="in">
                                      <p:cBhvr>
                                        <p:cTn dur="1000"/>
                                        <p:tgtEl>
                                          <p:spTgt spid="10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2">
                                            <p:txEl>
                                              <p:pRg end="5" st="5"/>
                                            </p:txEl>
                                          </p:spTgt>
                                        </p:tgtEl>
                                        <p:attrNameLst>
                                          <p:attrName>style.visibility</p:attrName>
                                        </p:attrNameLst>
                                      </p:cBhvr>
                                      <p:to>
                                        <p:strVal val="visible"/>
                                      </p:to>
                                    </p:set>
                                    <p:animEffect filter="fade" transition="in">
                                      <p:cBhvr>
                                        <p:cTn dur="1000"/>
                                        <p:tgtEl>
                                          <p:spTgt spid="101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34"/>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History</a:t>
            </a:r>
            <a:endParaRPr/>
          </a:p>
        </p:txBody>
      </p:sp>
      <p:sp>
        <p:nvSpPr>
          <p:cNvPr id="1018" name="Google Shape;1018;p34"/>
          <p:cNvSpPr txBox="1"/>
          <p:nvPr>
            <p:ph idx="1" type="subTitle"/>
          </p:nvPr>
        </p:nvSpPr>
        <p:spPr>
          <a:xfrm>
            <a:off x="723900" y="1098525"/>
            <a:ext cx="7734300" cy="3506700"/>
          </a:xfrm>
          <a:prstGeom prst="rect">
            <a:avLst/>
          </a:prstGeom>
        </p:spPr>
        <p:txBody>
          <a:bodyPr anchorCtr="0" anchor="t" bIns="91425" lIns="91425" spcFirstLastPara="1" rIns="91425" wrap="square" tIns="91425">
            <a:noAutofit/>
          </a:bodyPr>
          <a:lstStyle/>
          <a:p>
            <a:pPr indent="-368300" lvl="0" marL="457200" rtl="0" algn="l">
              <a:lnSpc>
                <a:spcPct val="150000"/>
              </a:lnSpc>
              <a:spcBef>
                <a:spcPts val="0"/>
              </a:spcBef>
              <a:spcAft>
                <a:spcPts val="0"/>
              </a:spcAft>
              <a:buSzPts val="2200"/>
              <a:buChar char="●"/>
            </a:pPr>
            <a:r>
              <a:rPr lang="en" sz="2000"/>
              <a:t>The idea of the Electoral College was based on compromise. </a:t>
            </a:r>
            <a:endParaRPr sz="2000"/>
          </a:p>
          <a:p>
            <a:pPr indent="-342900" lvl="1" marL="914400" rtl="0" algn="l">
              <a:lnSpc>
                <a:spcPct val="150000"/>
              </a:lnSpc>
              <a:spcBef>
                <a:spcPts val="0"/>
              </a:spcBef>
              <a:spcAft>
                <a:spcPts val="0"/>
              </a:spcAft>
              <a:buSzPts val="1800"/>
              <a:buChar char="○"/>
            </a:pPr>
            <a:r>
              <a:rPr lang="en" sz="1800"/>
              <a:t>When the Constitution was written, there was </a:t>
            </a:r>
            <a:r>
              <a:rPr lang="en" sz="1800"/>
              <a:t>disagreement</a:t>
            </a:r>
            <a:r>
              <a:rPr lang="en" sz="1800"/>
              <a:t> among the framers.</a:t>
            </a:r>
            <a:endParaRPr sz="1800"/>
          </a:p>
          <a:p>
            <a:pPr indent="-336550" lvl="2" marL="1371600" rtl="0" algn="l">
              <a:lnSpc>
                <a:spcPct val="150000"/>
              </a:lnSpc>
              <a:spcBef>
                <a:spcPts val="0"/>
              </a:spcBef>
              <a:spcAft>
                <a:spcPts val="0"/>
              </a:spcAft>
              <a:buSzPts val="1700"/>
              <a:buChar char="■"/>
            </a:pPr>
            <a:r>
              <a:rPr lang="en" sz="1700"/>
              <a:t>One group did not want a direct election of President.</a:t>
            </a:r>
            <a:endParaRPr sz="1700"/>
          </a:p>
          <a:p>
            <a:pPr indent="-336550" lvl="2" marL="1371600" rtl="0" algn="l">
              <a:lnSpc>
                <a:spcPct val="150000"/>
              </a:lnSpc>
              <a:spcBef>
                <a:spcPts val="0"/>
              </a:spcBef>
              <a:spcAft>
                <a:spcPts val="0"/>
              </a:spcAft>
              <a:buSzPts val="1700"/>
              <a:buChar char="■"/>
            </a:pPr>
            <a:r>
              <a:rPr lang="en" sz="1700"/>
              <a:t>One group did not want Congress choosing the President.</a:t>
            </a:r>
            <a:endParaRPr sz="1700"/>
          </a:p>
          <a:p>
            <a:pPr indent="-342900" lvl="1" marL="914400" rtl="0" algn="l">
              <a:lnSpc>
                <a:spcPct val="150000"/>
              </a:lnSpc>
              <a:spcBef>
                <a:spcPts val="0"/>
              </a:spcBef>
              <a:spcAft>
                <a:spcPts val="0"/>
              </a:spcAft>
              <a:buSzPts val="1800"/>
              <a:buChar char="○"/>
            </a:pPr>
            <a:r>
              <a:rPr lang="en" sz="1800"/>
              <a:t>The compromise allowed for a group of independent electors to select the President.</a:t>
            </a:r>
            <a:endParaRPr sz="1800"/>
          </a:p>
          <a:p>
            <a:pPr indent="0" lvl="0" marL="0" rtl="0" algn="l">
              <a:lnSpc>
                <a:spcPct val="150000"/>
              </a:lnSpc>
              <a:spcBef>
                <a:spcPts val="0"/>
              </a:spcBef>
              <a:spcAft>
                <a:spcPts val="0"/>
              </a:spcAft>
              <a:buNone/>
            </a:pPr>
            <a:r>
              <a:t/>
            </a:r>
            <a:endParaRPr sz="1800"/>
          </a:p>
          <a:p>
            <a:pPr indent="0" lvl="0" marL="0" rtl="0" algn="l">
              <a:spcBef>
                <a:spcPts val="0"/>
              </a:spcBef>
              <a:spcAft>
                <a:spcPts val="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8">
                                            <p:txEl>
                                              <p:pRg end="0" st="0"/>
                                            </p:txEl>
                                          </p:spTgt>
                                        </p:tgtEl>
                                        <p:attrNameLst>
                                          <p:attrName>style.visibility</p:attrName>
                                        </p:attrNameLst>
                                      </p:cBhvr>
                                      <p:to>
                                        <p:strVal val="visible"/>
                                      </p:to>
                                    </p:set>
                                    <p:animEffect filter="fade" transition="in">
                                      <p:cBhvr>
                                        <p:cTn dur="1000"/>
                                        <p:tgtEl>
                                          <p:spTgt spid="10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8">
                                            <p:txEl>
                                              <p:pRg end="1" st="1"/>
                                            </p:txEl>
                                          </p:spTgt>
                                        </p:tgtEl>
                                        <p:attrNameLst>
                                          <p:attrName>style.visibility</p:attrName>
                                        </p:attrNameLst>
                                      </p:cBhvr>
                                      <p:to>
                                        <p:strVal val="visible"/>
                                      </p:to>
                                    </p:set>
                                    <p:animEffect filter="fade" transition="in">
                                      <p:cBhvr>
                                        <p:cTn dur="1000"/>
                                        <p:tgtEl>
                                          <p:spTgt spid="10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8">
                                            <p:txEl>
                                              <p:pRg end="2" st="2"/>
                                            </p:txEl>
                                          </p:spTgt>
                                        </p:tgtEl>
                                        <p:attrNameLst>
                                          <p:attrName>style.visibility</p:attrName>
                                        </p:attrNameLst>
                                      </p:cBhvr>
                                      <p:to>
                                        <p:strVal val="visible"/>
                                      </p:to>
                                    </p:set>
                                    <p:animEffect filter="fade" transition="in">
                                      <p:cBhvr>
                                        <p:cTn dur="1000"/>
                                        <p:tgtEl>
                                          <p:spTgt spid="10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8">
                                            <p:txEl>
                                              <p:pRg end="3" st="3"/>
                                            </p:txEl>
                                          </p:spTgt>
                                        </p:tgtEl>
                                        <p:attrNameLst>
                                          <p:attrName>style.visibility</p:attrName>
                                        </p:attrNameLst>
                                      </p:cBhvr>
                                      <p:to>
                                        <p:strVal val="visible"/>
                                      </p:to>
                                    </p:set>
                                    <p:animEffect filter="fade" transition="in">
                                      <p:cBhvr>
                                        <p:cTn dur="1000"/>
                                        <p:tgtEl>
                                          <p:spTgt spid="10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8">
                                            <p:txEl>
                                              <p:pRg end="4" st="4"/>
                                            </p:txEl>
                                          </p:spTgt>
                                        </p:tgtEl>
                                        <p:attrNameLst>
                                          <p:attrName>style.visibility</p:attrName>
                                        </p:attrNameLst>
                                      </p:cBhvr>
                                      <p:to>
                                        <p:strVal val="visible"/>
                                      </p:to>
                                    </p:set>
                                    <p:animEffect filter="fade" transition="in">
                                      <p:cBhvr>
                                        <p:cTn dur="1000"/>
                                        <p:tgtEl>
                                          <p:spTgt spid="10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8">
                                            <p:txEl>
                                              <p:pRg end="5" st="5"/>
                                            </p:txEl>
                                          </p:spTgt>
                                        </p:tgtEl>
                                        <p:attrNameLst>
                                          <p:attrName>style.visibility</p:attrName>
                                        </p:attrNameLst>
                                      </p:cBhvr>
                                      <p:to>
                                        <p:strVal val="visible"/>
                                      </p:to>
                                    </p:set>
                                    <p:animEffect filter="fade" transition="in">
                                      <p:cBhvr>
                                        <p:cTn dur="1000"/>
                                        <p:tgtEl>
                                          <p:spTgt spid="101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8">
                                            <p:txEl>
                                              <p:pRg end="6" st="6"/>
                                            </p:txEl>
                                          </p:spTgt>
                                        </p:tgtEl>
                                        <p:attrNameLst>
                                          <p:attrName>style.visibility</p:attrName>
                                        </p:attrNameLst>
                                      </p:cBhvr>
                                      <p:to>
                                        <p:strVal val="visible"/>
                                      </p:to>
                                    </p:set>
                                    <p:animEffect filter="fade" transition="in">
                                      <p:cBhvr>
                                        <p:cTn dur="1000"/>
                                        <p:tgtEl>
                                          <p:spTgt spid="101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35"/>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History</a:t>
            </a:r>
            <a:endParaRPr/>
          </a:p>
        </p:txBody>
      </p:sp>
      <p:sp>
        <p:nvSpPr>
          <p:cNvPr id="1024" name="Google Shape;1024;p35"/>
          <p:cNvSpPr txBox="1"/>
          <p:nvPr>
            <p:ph idx="1" type="subTitle"/>
          </p:nvPr>
        </p:nvSpPr>
        <p:spPr>
          <a:xfrm>
            <a:off x="723900" y="1098525"/>
            <a:ext cx="7734300" cy="3506700"/>
          </a:xfrm>
          <a:prstGeom prst="rect">
            <a:avLst/>
          </a:prstGeom>
        </p:spPr>
        <p:txBody>
          <a:bodyPr anchorCtr="0" anchor="t" bIns="91425" lIns="91425" spcFirstLastPara="1" rIns="91425" wrap="square" tIns="91425">
            <a:noAutofit/>
          </a:bodyPr>
          <a:lstStyle/>
          <a:p>
            <a:pPr indent="-368300" lvl="0" marL="457200" rtl="0" algn="l">
              <a:lnSpc>
                <a:spcPct val="150000"/>
              </a:lnSpc>
              <a:spcBef>
                <a:spcPts val="0"/>
              </a:spcBef>
              <a:spcAft>
                <a:spcPts val="0"/>
              </a:spcAft>
              <a:buSzPts val="2200"/>
              <a:buChar char="●"/>
            </a:pPr>
            <a:r>
              <a:rPr lang="en" sz="2000"/>
              <a:t>When the Electoral College was created - </a:t>
            </a:r>
            <a:endParaRPr sz="2000"/>
          </a:p>
          <a:p>
            <a:pPr indent="-342900" lvl="1" marL="914400" rtl="0" algn="l">
              <a:lnSpc>
                <a:spcPct val="150000"/>
              </a:lnSpc>
              <a:spcBef>
                <a:spcPts val="0"/>
              </a:spcBef>
              <a:spcAft>
                <a:spcPts val="0"/>
              </a:spcAft>
              <a:buSzPts val="1800"/>
              <a:buChar char="○"/>
            </a:pPr>
            <a:r>
              <a:rPr lang="en" sz="1800"/>
              <a:t>There were no political parties.</a:t>
            </a:r>
            <a:endParaRPr sz="1800"/>
          </a:p>
          <a:p>
            <a:pPr indent="-342900" lvl="1" marL="914400" rtl="0" algn="l">
              <a:lnSpc>
                <a:spcPct val="150000"/>
              </a:lnSpc>
              <a:spcBef>
                <a:spcPts val="0"/>
              </a:spcBef>
              <a:spcAft>
                <a:spcPts val="0"/>
              </a:spcAft>
              <a:buSzPts val="1800"/>
              <a:buChar char="○"/>
            </a:pPr>
            <a:r>
              <a:rPr lang="en" sz="1800"/>
              <a:t>There was an assumption that all electoral votes would be counted.</a:t>
            </a:r>
            <a:endParaRPr sz="1800"/>
          </a:p>
          <a:p>
            <a:pPr indent="-342900" lvl="1" marL="914400" rtl="0" algn="l">
              <a:lnSpc>
                <a:spcPct val="150000"/>
              </a:lnSpc>
              <a:spcBef>
                <a:spcPts val="0"/>
              </a:spcBef>
              <a:spcAft>
                <a:spcPts val="0"/>
              </a:spcAft>
              <a:buSzPts val="1800"/>
              <a:buChar char="○"/>
            </a:pPr>
            <a:r>
              <a:rPr lang="en" sz="1800"/>
              <a:t>There was also an assumption that ultimately the House of Representatives </a:t>
            </a:r>
            <a:r>
              <a:rPr lang="en" sz="1800"/>
              <a:t>would</a:t>
            </a:r>
            <a:r>
              <a:rPr lang="en" sz="1800"/>
              <a:t> choose the president (based on the fact that they believed no candidate would receive a majority of votes).</a:t>
            </a:r>
            <a:endParaRPr sz="1800"/>
          </a:p>
          <a:p>
            <a:pPr indent="0" lvl="0" marL="0" rtl="0" algn="l">
              <a:spcBef>
                <a:spcPts val="0"/>
              </a:spcBef>
              <a:spcAft>
                <a:spcPts val="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4">
                                            <p:txEl>
                                              <p:pRg end="0" st="0"/>
                                            </p:txEl>
                                          </p:spTgt>
                                        </p:tgtEl>
                                        <p:attrNameLst>
                                          <p:attrName>style.visibility</p:attrName>
                                        </p:attrNameLst>
                                      </p:cBhvr>
                                      <p:to>
                                        <p:strVal val="visible"/>
                                      </p:to>
                                    </p:set>
                                    <p:animEffect filter="fade" transition="in">
                                      <p:cBhvr>
                                        <p:cTn dur="1000"/>
                                        <p:tgtEl>
                                          <p:spTgt spid="10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4">
                                            <p:txEl>
                                              <p:pRg end="1" st="1"/>
                                            </p:txEl>
                                          </p:spTgt>
                                        </p:tgtEl>
                                        <p:attrNameLst>
                                          <p:attrName>style.visibility</p:attrName>
                                        </p:attrNameLst>
                                      </p:cBhvr>
                                      <p:to>
                                        <p:strVal val="visible"/>
                                      </p:to>
                                    </p:set>
                                    <p:animEffect filter="fade" transition="in">
                                      <p:cBhvr>
                                        <p:cTn dur="1000"/>
                                        <p:tgtEl>
                                          <p:spTgt spid="10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4">
                                            <p:txEl>
                                              <p:pRg end="2" st="2"/>
                                            </p:txEl>
                                          </p:spTgt>
                                        </p:tgtEl>
                                        <p:attrNameLst>
                                          <p:attrName>style.visibility</p:attrName>
                                        </p:attrNameLst>
                                      </p:cBhvr>
                                      <p:to>
                                        <p:strVal val="visible"/>
                                      </p:to>
                                    </p:set>
                                    <p:animEffect filter="fade" transition="in">
                                      <p:cBhvr>
                                        <p:cTn dur="1000"/>
                                        <p:tgtEl>
                                          <p:spTgt spid="10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4">
                                            <p:txEl>
                                              <p:pRg end="3" st="3"/>
                                            </p:txEl>
                                          </p:spTgt>
                                        </p:tgtEl>
                                        <p:attrNameLst>
                                          <p:attrName>style.visibility</p:attrName>
                                        </p:attrNameLst>
                                      </p:cBhvr>
                                      <p:to>
                                        <p:strVal val="visible"/>
                                      </p:to>
                                    </p:set>
                                    <p:animEffect filter="fade" transition="in">
                                      <p:cBhvr>
                                        <p:cTn dur="1000"/>
                                        <p:tgtEl>
                                          <p:spTgt spid="10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4">
                                            <p:txEl>
                                              <p:pRg end="4" st="4"/>
                                            </p:txEl>
                                          </p:spTgt>
                                        </p:tgtEl>
                                        <p:attrNameLst>
                                          <p:attrName>style.visibility</p:attrName>
                                        </p:attrNameLst>
                                      </p:cBhvr>
                                      <p:to>
                                        <p:strVal val="visible"/>
                                      </p:to>
                                    </p:set>
                                    <p:animEffect filter="fade" transition="in">
                                      <p:cBhvr>
                                        <p:cTn dur="1000"/>
                                        <p:tgtEl>
                                          <p:spTgt spid="102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36"/>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History</a:t>
            </a:r>
            <a:endParaRPr/>
          </a:p>
        </p:txBody>
      </p:sp>
      <p:sp>
        <p:nvSpPr>
          <p:cNvPr id="1030" name="Google Shape;1030;p36"/>
          <p:cNvSpPr txBox="1"/>
          <p:nvPr>
            <p:ph idx="1" type="subTitle"/>
          </p:nvPr>
        </p:nvSpPr>
        <p:spPr>
          <a:xfrm>
            <a:off x="723900" y="1098525"/>
            <a:ext cx="7734300" cy="35067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lang="en" sz="1800"/>
              <a:t>The Election of 1800 - </a:t>
            </a:r>
            <a:endParaRPr sz="1800"/>
          </a:p>
          <a:p>
            <a:pPr indent="-336550" lvl="1" marL="914400" rtl="0" algn="l">
              <a:lnSpc>
                <a:spcPct val="150000"/>
              </a:lnSpc>
              <a:spcBef>
                <a:spcPts val="0"/>
              </a:spcBef>
              <a:spcAft>
                <a:spcPts val="0"/>
              </a:spcAft>
              <a:buSzPts val="1700"/>
              <a:buChar char="○"/>
            </a:pPr>
            <a:r>
              <a:rPr lang="en" sz="1700"/>
              <a:t>Thomas Jefferson and John Adams (opposite parties) ran for President.</a:t>
            </a:r>
            <a:endParaRPr sz="1700"/>
          </a:p>
          <a:p>
            <a:pPr indent="-330200" lvl="2" marL="1371600" rtl="0" algn="l">
              <a:lnSpc>
                <a:spcPct val="150000"/>
              </a:lnSpc>
              <a:spcBef>
                <a:spcPts val="0"/>
              </a:spcBef>
              <a:spcAft>
                <a:spcPts val="0"/>
              </a:spcAft>
              <a:buSzPts val="1600"/>
              <a:buChar char="■"/>
            </a:pPr>
            <a:r>
              <a:rPr lang="en" sz="1600"/>
              <a:t>Aaron Burr was Jefferson’s running mate.</a:t>
            </a:r>
            <a:endParaRPr sz="1600"/>
          </a:p>
          <a:p>
            <a:pPr indent="-336550" lvl="1" marL="914400" rtl="0" algn="l">
              <a:lnSpc>
                <a:spcPct val="150000"/>
              </a:lnSpc>
              <a:spcBef>
                <a:spcPts val="0"/>
              </a:spcBef>
              <a:spcAft>
                <a:spcPts val="0"/>
              </a:spcAft>
              <a:buSzPts val="1700"/>
              <a:buChar char="○"/>
            </a:pPr>
            <a:r>
              <a:rPr lang="en" sz="1700"/>
              <a:t>Thomas Jefferson defeated Adams, but tied with Burr.</a:t>
            </a:r>
            <a:endParaRPr sz="1700"/>
          </a:p>
          <a:p>
            <a:pPr indent="-330200" lvl="2" marL="1371600" rtl="0" algn="l">
              <a:lnSpc>
                <a:spcPct val="150000"/>
              </a:lnSpc>
              <a:spcBef>
                <a:spcPts val="0"/>
              </a:spcBef>
              <a:spcAft>
                <a:spcPts val="0"/>
              </a:spcAft>
              <a:buSzPts val="1600"/>
              <a:buChar char="■"/>
            </a:pPr>
            <a:r>
              <a:rPr lang="en" sz="1600"/>
              <a:t>No distinction was made between votes for President and Vice President in the Electoral College.</a:t>
            </a:r>
            <a:endParaRPr sz="1600"/>
          </a:p>
          <a:p>
            <a:pPr indent="-330200" lvl="2" marL="1371600" rtl="0" algn="l">
              <a:lnSpc>
                <a:spcPct val="150000"/>
              </a:lnSpc>
              <a:spcBef>
                <a:spcPts val="0"/>
              </a:spcBef>
              <a:spcAft>
                <a:spcPts val="0"/>
              </a:spcAft>
              <a:buSzPts val="1600"/>
              <a:buChar char="■"/>
            </a:pPr>
            <a:r>
              <a:rPr lang="en" sz="1600"/>
              <a:t>This sent the choice to the House of Representatives, who ultimately chose Jefferson to be President.</a:t>
            </a:r>
            <a:endParaRPr sz="1600"/>
          </a:p>
          <a:p>
            <a:pPr indent="0" lvl="0" marL="0" rtl="0" algn="l">
              <a:spcBef>
                <a:spcPts val="0"/>
              </a:spcBef>
              <a:spcAft>
                <a:spcPts val="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xEl>
                                              <p:pRg end="0" st="0"/>
                                            </p:txEl>
                                          </p:spTgt>
                                        </p:tgtEl>
                                        <p:attrNameLst>
                                          <p:attrName>style.visibility</p:attrName>
                                        </p:attrNameLst>
                                      </p:cBhvr>
                                      <p:to>
                                        <p:strVal val="visible"/>
                                      </p:to>
                                    </p:set>
                                    <p:animEffect filter="fade" transition="in">
                                      <p:cBhvr>
                                        <p:cTn dur="1000"/>
                                        <p:tgtEl>
                                          <p:spTgt spid="10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xEl>
                                              <p:pRg end="1" st="1"/>
                                            </p:txEl>
                                          </p:spTgt>
                                        </p:tgtEl>
                                        <p:attrNameLst>
                                          <p:attrName>style.visibility</p:attrName>
                                        </p:attrNameLst>
                                      </p:cBhvr>
                                      <p:to>
                                        <p:strVal val="visible"/>
                                      </p:to>
                                    </p:set>
                                    <p:animEffect filter="fade" transition="in">
                                      <p:cBhvr>
                                        <p:cTn dur="1000"/>
                                        <p:tgtEl>
                                          <p:spTgt spid="10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xEl>
                                              <p:pRg end="2" st="2"/>
                                            </p:txEl>
                                          </p:spTgt>
                                        </p:tgtEl>
                                        <p:attrNameLst>
                                          <p:attrName>style.visibility</p:attrName>
                                        </p:attrNameLst>
                                      </p:cBhvr>
                                      <p:to>
                                        <p:strVal val="visible"/>
                                      </p:to>
                                    </p:set>
                                    <p:animEffect filter="fade" transition="in">
                                      <p:cBhvr>
                                        <p:cTn dur="1000"/>
                                        <p:tgtEl>
                                          <p:spTgt spid="10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xEl>
                                              <p:pRg end="3" st="3"/>
                                            </p:txEl>
                                          </p:spTgt>
                                        </p:tgtEl>
                                        <p:attrNameLst>
                                          <p:attrName>style.visibility</p:attrName>
                                        </p:attrNameLst>
                                      </p:cBhvr>
                                      <p:to>
                                        <p:strVal val="visible"/>
                                      </p:to>
                                    </p:set>
                                    <p:animEffect filter="fade" transition="in">
                                      <p:cBhvr>
                                        <p:cTn dur="1000"/>
                                        <p:tgtEl>
                                          <p:spTgt spid="10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xEl>
                                              <p:pRg end="4" st="4"/>
                                            </p:txEl>
                                          </p:spTgt>
                                        </p:tgtEl>
                                        <p:attrNameLst>
                                          <p:attrName>style.visibility</p:attrName>
                                        </p:attrNameLst>
                                      </p:cBhvr>
                                      <p:to>
                                        <p:strVal val="visible"/>
                                      </p:to>
                                    </p:set>
                                    <p:animEffect filter="fade" transition="in">
                                      <p:cBhvr>
                                        <p:cTn dur="1000"/>
                                        <p:tgtEl>
                                          <p:spTgt spid="103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xEl>
                                              <p:pRg end="5" st="5"/>
                                            </p:txEl>
                                          </p:spTgt>
                                        </p:tgtEl>
                                        <p:attrNameLst>
                                          <p:attrName>style.visibility</p:attrName>
                                        </p:attrNameLst>
                                      </p:cBhvr>
                                      <p:to>
                                        <p:strVal val="visible"/>
                                      </p:to>
                                    </p:set>
                                    <p:animEffect filter="fade" transition="in">
                                      <p:cBhvr>
                                        <p:cTn dur="1000"/>
                                        <p:tgtEl>
                                          <p:spTgt spid="103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xEl>
                                              <p:pRg end="6" st="6"/>
                                            </p:txEl>
                                          </p:spTgt>
                                        </p:tgtEl>
                                        <p:attrNameLst>
                                          <p:attrName>style.visibility</p:attrName>
                                        </p:attrNameLst>
                                      </p:cBhvr>
                                      <p:to>
                                        <p:strVal val="visible"/>
                                      </p:to>
                                    </p:set>
                                    <p:animEffect filter="fade" transition="in">
                                      <p:cBhvr>
                                        <p:cTn dur="1000"/>
                                        <p:tgtEl>
                                          <p:spTgt spid="103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37"/>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History</a:t>
            </a:r>
            <a:endParaRPr/>
          </a:p>
        </p:txBody>
      </p:sp>
      <p:sp>
        <p:nvSpPr>
          <p:cNvPr id="1036" name="Google Shape;1036;p37"/>
          <p:cNvSpPr txBox="1"/>
          <p:nvPr>
            <p:ph idx="1" type="subTitle"/>
          </p:nvPr>
        </p:nvSpPr>
        <p:spPr>
          <a:xfrm>
            <a:off x="723900" y="1098525"/>
            <a:ext cx="7734300" cy="35067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lang="en" sz="1800"/>
              <a:t>The issues in the 1800 election, highlighted the need for change.</a:t>
            </a:r>
            <a:endParaRPr sz="1800"/>
          </a:p>
          <a:p>
            <a:pPr indent="-336550" lvl="1" marL="914400" rtl="0" algn="l">
              <a:lnSpc>
                <a:spcPct val="150000"/>
              </a:lnSpc>
              <a:spcBef>
                <a:spcPts val="0"/>
              </a:spcBef>
              <a:spcAft>
                <a:spcPts val="0"/>
              </a:spcAft>
              <a:buSzPts val="1700"/>
              <a:buChar char="○"/>
            </a:pPr>
            <a:r>
              <a:rPr lang="en" sz="1700"/>
              <a:t>The 12th Amendment (1804) changed how the Electoral College operated.</a:t>
            </a:r>
            <a:endParaRPr sz="1700"/>
          </a:p>
          <a:p>
            <a:pPr indent="-330200" lvl="2" marL="1371600" rtl="0" algn="l">
              <a:lnSpc>
                <a:spcPct val="150000"/>
              </a:lnSpc>
              <a:spcBef>
                <a:spcPts val="0"/>
              </a:spcBef>
              <a:spcAft>
                <a:spcPts val="0"/>
              </a:spcAft>
              <a:buSzPts val="1600"/>
              <a:buChar char="■"/>
            </a:pPr>
            <a:r>
              <a:rPr lang="en" sz="1600"/>
              <a:t>This change has remained in </a:t>
            </a:r>
            <a:r>
              <a:rPr lang="en" sz="1600"/>
              <a:t>effect</a:t>
            </a:r>
            <a:r>
              <a:rPr lang="en" sz="1600"/>
              <a:t> since that time.</a:t>
            </a:r>
            <a:endParaRPr sz="1600"/>
          </a:p>
          <a:p>
            <a:pPr indent="-330200" lvl="3" marL="1828800" rtl="0" algn="l">
              <a:lnSpc>
                <a:spcPct val="150000"/>
              </a:lnSpc>
              <a:spcBef>
                <a:spcPts val="0"/>
              </a:spcBef>
              <a:spcAft>
                <a:spcPts val="0"/>
              </a:spcAft>
              <a:buSzPts val="1600"/>
              <a:buChar char="●"/>
            </a:pPr>
            <a:r>
              <a:rPr lang="en" sz="1600"/>
              <a:t>Electors cast a vote for the President and Vice President simultaneously.</a:t>
            </a:r>
            <a:endParaRPr sz="1600"/>
          </a:p>
          <a:p>
            <a:pPr indent="-330200" lvl="3" marL="1828800" rtl="0" algn="l">
              <a:lnSpc>
                <a:spcPct val="150000"/>
              </a:lnSpc>
              <a:spcBef>
                <a:spcPts val="0"/>
              </a:spcBef>
              <a:spcAft>
                <a:spcPts val="0"/>
              </a:spcAft>
              <a:buSzPts val="1600"/>
              <a:buChar char="●"/>
            </a:pPr>
            <a:r>
              <a:rPr lang="en" sz="1600"/>
              <a:t>If no candidate receives a majority of votes, the House of Representatives decides who will enter the office of the P</a:t>
            </a:r>
            <a:r>
              <a:rPr lang="en" sz="1600"/>
              <a:t>resident</a:t>
            </a:r>
            <a:r>
              <a:rPr lang="en" sz="1600"/>
              <a:t>.</a:t>
            </a:r>
            <a:endParaRPr sz="1600"/>
          </a:p>
          <a:p>
            <a:pPr indent="0" lvl="0" marL="0" rtl="0" algn="l">
              <a:spcBef>
                <a:spcPts val="0"/>
              </a:spcBef>
              <a:spcAft>
                <a:spcPts val="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6">
                                            <p:txEl>
                                              <p:pRg end="0" st="0"/>
                                            </p:txEl>
                                          </p:spTgt>
                                        </p:tgtEl>
                                        <p:attrNameLst>
                                          <p:attrName>style.visibility</p:attrName>
                                        </p:attrNameLst>
                                      </p:cBhvr>
                                      <p:to>
                                        <p:strVal val="visible"/>
                                      </p:to>
                                    </p:set>
                                    <p:animEffect filter="fade" transition="in">
                                      <p:cBhvr>
                                        <p:cTn dur="1000"/>
                                        <p:tgtEl>
                                          <p:spTgt spid="10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6">
                                            <p:txEl>
                                              <p:pRg end="1" st="1"/>
                                            </p:txEl>
                                          </p:spTgt>
                                        </p:tgtEl>
                                        <p:attrNameLst>
                                          <p:attrName>style.visibility</p:attrName>
                                        </p:attrNameLst>
                                      </p:cBhvr>
                                      <p:to>
                                        <p:strVal val="visible"/>
                                      </p:to>
                                    </p:set>
                                    <p:animEffect filter="fade" transition="in">
                                      <p:cBhvr>
                                        <p:cTn dur="1000"/>
                                        <p:tgtEl>
                                          <p:spTgt spid="10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6">
                                            <p:txEl>
                                              <p:pRg end="2" st="2"/>
                                            </p:txEl>
                                          </p:spTgt>
                                        </p:tgtEl>
                                        <p:attrNameLst>
                                          <p:attrName>style.visibility</p:attrName>
                                        </p:attrNameLst>
                                      </p:cBhvr>
                                      <p:to>
                                        <p:strVal val="visible"/>
                                      </p:to>
                                    </p:set>
                                    <p:animEffect filter="fade" transition="in">
                                      <p:cBhvr>
                                        <p:cTn dur="1000"/>
                                        <p:tgtEl>
                                          <p:spTgt spid="10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6">
                                            <p:txEl>
                                              <p:pRg end="3" st="3"/>
                                            </p:txEl>
                                          </p:spTgt>
                                        </p:tgtEl>
                                        <p:attrNameLst>
                                          <p:attrName>style.visibility</p:attrName>
                                        </p:attrNameLst>
                                      </p:cBhvr>
                                      <p:to>
                                        <p:strVal val="visible"/>
                                      </p:to>
                                    </p:set>
                                    <p:animEffect filter="fade" transition="in">
                                      <p:cBhvr>
                                        <p:cTn dur="1000"/>
                                        <p:tgtEl>
                                          <p:spTgt spid="10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6">
                                            <p:txEl>
                                              <p:pRg end="4" st="4"/>
                                            </p:txEl>
                                          </p:spTgt>
                                        </p:tgtEl>
                                        <p:attrNameLst>
                                          <p:attrName>style.visibility</p:attrName>
                                        </p:attrNameLst>
                                      </p:cBhvr>
                                      <p:to>
                                        <p:strVal val="visible"/>
                                      </p:to>
                                    </p:set>
                                    <p:animEffect filter="fade" transition="in">
                                      <p:cBhvr>
                                        <p:cTn dur="1000"/>
                                        <p:tgtEl>
                                          <p:spTgt spid="103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6">
                                            <p:txEl>
                                              <p:pRg end="5" st="5"/>
                                            </p:txEl>
                                          </p:spTgt>
                                        </p:tgtEl>
                                        <p:attrNameLst>
                                          <p:attrName>style.visibility</p:attrName>
                                        </p:attrNameLst>
                                      </p:cBhvr>
                                      <p:to>
                                        <p:strVal val="visible"/>
                                      </p:to>
                                    </p:set>
                                    <p:animEffect filter="fade" transition="in">
                                      <p:cBhvr>
                                        <p:cTn dur="1000"/>
                                        <p:tgtEl>
                                          <p:spTgt spid="103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38"/>
          <p:cNvSpPr txBox="1"/>
          <p:nvPr>
            <p:ph type="title"/>
          </p:nvPr>
        </p:nvSpPr>
        <p:spPr>
          <a:xfrm>
            <a:off x="685800" y="445025"/>
            <a:ext cx="777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Historical Problems with the Electoral College</a:t>
            </a:r>
            <a:endParaRPr/>
          </a:p>
        </p:txBody>
      </p:sp>
      <p:sp>
        <p:nvSpPr>
          <p:cNvPr id="1042" name="Google Shape;1042;p38"/>
          <p:cNvSpPr txBox="1"/>
          <p:nvPr>
            <p:ph idx="1" type="subTitle"/>
          </p:nvPr>
        </p:nvSpPr>
        <p:spPr>
          <a:xfrm>
            <a:off x="723900" y="1098525"/>
            <a:ext cx="7734300" cy="3506700"/>
          </a:xfrm>
          <a:prstGeom prst="rect">
            <a:avLst/>
          </a:prstGeom>
        </p:spPr>
        <p:txBody>
          <a:bodyPr anchorCtr="0" anchor="t" bIns="91425" lIns="91425" spcFirstLastPara="1" rIns="91425" wrap="square" tIns="91425">
            <a:noAutofit/>
          </a:bodyPr>
          <a:lstStyle/>
          <a:p>
            <a:pPr indent="-361950" lvl="0" marL="457200" rtl="0" algn="l">
              <a:lnSpc>
                <a:spcPct val="150000"/>
              </a:lnSpc>
              <a:spcBef>
                <a:spcPts val="0"/>
              </a:spcBef>
              <a:spcAft>
                <a:spcPts val="0"/>
              </a:spcAft>
              <a:buSzPts val="2100"/>
              <a:buChar char="●"/>
            </a:pPr>
            <a:r>
              <a:rPr lang="en" sz="1900"/>
              <a:t>Two elections have been decided by the House of Representatives (no majority in the Electoral College).</a:t>
            </a:r>
            <a:endParaRPr sz="1900"/>
          </a:p>
          <a:p>
            <a:pPr indent="-330200" lvl="1" marL="914400" rtl="0" algn="l">
              <a:lnSpc>
                <a:spcPct val="150000"/>
              </a:lnSpc>
              <a:spcBef>
                <a:spcPts val="0"/>
              </a:spcBef>
              <a:spcAft>
                <a:spcPts val="0"/>
              </a:spcAft>
              <a:buSzPts val="1600"/>
              <a:buChar char="○"/>
            </a:pPr>
            <a:r>
              <a:rPr lang="en" sz="1600"/>
              <a:t>Thomas Jefferson (1800) and John Quincy Adams (1824)</a:t>
            </a:r>
            <a:endParaRPr sz="1600"/>
          </a:p>
          <a:p>
            <a:pPr indent="-349250" lvl="0" marL="457200" rtl="0" algn="l">
              <a:lnSpc>
                <a:spcPct val="150000"/>
              </a:lnSpc>
              <a:spcBef>
                <a:spcPts val="0"/>
              </a:spcBef>
              <a:spcAft>
                <a:spcPts val="0"/>
              </a:spcAft>
              <a:buSzPts val="1900"/>
              <a:buChar char="●"/>
            </a:pPr>
            <a:r>
              <a:rPr lang="en" sz="1900"/>
              <a:t> In five elections, the candidate who lost the popular vote won the election (they did not win a majority in the Electoral College).</a:t>
            </a:r>
            <a:endParaRPr sz="1900"/>
          </a:p>
          <a:p>
            <a:pPr indent="-330200" lvl="1" marL="914400" rtl="0" algn="l">
              <a:lnSpc>
                <a:spcPct val="150000"/>
              </a:lnSpc>
              <a:spcBef>
                <a:spcPts val="0"/>
              </a:spcBef>
              <a:spcAft>
                <a:spcPts val="0"/>
              </a:spcAft>
              <a:buSzPts val="1600"/>
              <a:buChar char="○"/>
            </a:pPr>
            <a:r>
              <a:rPr lang="en" sz="1600"/>
              <a:t>John Quincy Adams (1824), Rutherford B. Hayes (1876), Benjamin Harrison (1888), George W. Bush (2000), Donald Trump (2016)</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2">
                                            <p:txEl>
                                              <p:pRg end="0" st="0"/>
                                            </p:txEl>
                                          </p:spTgt>
                                        </p:tgtEl>
                                        <p:attrNameLst>
                                          <p:attrName>style.visibility</p:attrName>
                                        </p:attrNameLst>
                                      </p:cBhvr>
                                      <p:to>
                                        <p:strVal val="visible"/>
                                      </p:to>
                                    </p:set>
                                    <p:animEffect filter="fade" transition="in">
                                      <p:cBhvr>
                                        <p:cTn dur="1000"/>
                                        <p:tgtEl>
                                          <p:spTgt spid="10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2">
                                            <p:txEl>
                                              <p:pRg end="1" st="1"/>
                                            </p:txEl>
                                          </p:spTgt>
                                        </p:tgtEl>
                                        <p:attrNameLst>
                                          <p:attrName>style.visibility</p:attrName>
                                        </p:attrNameLst>
                                      </p:cBhvr>
                                      <p:to>
                                        <p:strVal val="visible"/>
                                      </p:to>
                                    </p:set>
                                    <p:animEffect filter="fade" transition="in">
                                      <p:cBhvr>
                                        <p:cTn dur="1000"/>
                                        <p:tgtEl>
                                          <p:spTgt spid="10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2">
                                            <p:txEl>
                                              <p:pRg end="2" st="2"/>
                                            </p:txEl>
                                          </p:spTgt>
                                        </p:tgtEl>
                                        <p:attrNameLst>
                                          <p:attrName>style.visibility</p:attrName>
                                        </p:attrNameLst>
                                      </p:cBhvr>
                                      <p:to>
                                        <p:strVal val="visible"/>
                                      </p:to>
                                    </p:set>
                                    <p:animEffect filter="fade" transition="in">
                                      <p:cBhvr>
                                        <p:cTn dur="1000"/>
                                        <p:tgtEl>
                                          <p:spTgt spid="10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2">
                                            <p:txEl>
                                              <p:pRg end="3" st="3"/>
                                            </p:txEl>
                                          </p:spTgt>
                                        </p:tgtEl>
                                        <p:attrNameLst>
                                          <p:attrName>style.visibility</p:attrName>
                                        </p:attrNameLst>
                                      </p:cBhvr>
                                      <p:to>
                                        <p:strVal val="visible"/>
                                      </p:to>
                                    </p:set>
                                    <p:animEffect filter="fade" transition="in">
                                      <p:cBhvr>
                                        <p:cTn dur="1000"/>
                                        <p:tgtEl>
                                          <p:spTgt spid="104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Election in Social Media by Slidesgo">
  <a:themeElements>
    <a:clrScheme name="Simple Light">
      <a:dk1>
        <a:srgbClr val="000000"/>
      </a:dk1>
      <a:lt1>
        <a:srgbClr val="FFFFFF"/>
      </a:lt1>
      <a:dk2>
        <a:srgbClr val="263238"/>
      </a:dk2>
      <a:lt2>
        <a:srgbClr val="EEEEEE"/>
      </a:lt2>
      <a:accent1>
        <a:srgbClr val="AF2B39"/>
      </a:accent1>
      <a:accent2>
        <a:srgbClr val="0A3161"/>
      </a:accent2>
      <a:accent3>
        <a:srgbClr val="DE4647"/>
      </a:accent3>
      <a:accent4>
        <a:srgbClr val="004A8A"/>
      </a:accent4>
      <a:accent5>
        <a:srgbClr val="0098CE"/>
      </a:accent5>
      <a:accent6>
        <a:srgbClr val="EEEEE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526C19D6CEB842BAE52E382A9837FB" ma:contentTypeVersion="10" ma:contentTypeDescription="Create a new document." ma:contentTypeScope="" ma:versionID="51f5209d560fdc4e441e96545263e97f">
  <xsd:schema xmlns:xsd="http://www.w3.org/2001/XMLSchema" xmlns:xs="http://www.w3.org/2001/XMLSchema" xmlns:p="http://schemas.microsoft.com/office/2006/metadata/properties" xmlns:ns2="df3412ef-948d-46d4-8bd7-a2ed407af709" xmlns:ns3="0a4b1ca4-3d96-49b5-a972-3784b7409a50" targetNamespace="http://schemas.microsoft.com/office/2006/metadata/properties" ma:root="true" ma:fieldsID="b6f657ccddcecd9aff29db01f300dd7e" ns2:_="" ns3:_="">
    <xsd:import namespace="df3412ef-948d-46d4-8bd7-a2ed407af709"/>
    <xsd:import namespace="0a4b1ca4-3d96-49b5-a972-3784b7409a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3412ef-948d-46d4-8bd7-a2ed407af7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d038b50-52dc-447d-ac2e-a29bd036c4b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b1ca4-3d96-49b5-a972-3784b7409a5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5e4f40-e94b-4d8a-a6fa-e31f62c6e814}" ma:internalName="TaxCatchAll" ma:showField="CatchAllData" ma:web="0a4b1ca4-3d96-49b5-a972-3784b7409a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3412ef-948d-46d4-8bd7-a2ed407af709">
      <Terms xmlns="http://schemas.microsoft.com/office/infopath/2007/PartnerControls"/>
    </lcf76f155ced4ddcb4097134ff3c332f>
    <TaxCatchAll xmlns="0a4b1ca4-3d96-49b5-a972-3784b7409a50" xsi:nil="true"/>
  </documentManagement>
</p:properties>
</file>

<file path=customXml/itemProps1.xml><?xml version="1.0" encoding="utf-8"?>
<ds:datastoreItem xmlns:ds="http://schemas.openxmlformats.org/officeDocument/2006/customXml" ds:itemID="{94C2A033-3EB1-42F6-997E-20C310DFF227}"/>
</file>

<file path=customXml/itemProps2.xml><?xml version="1.0" encoding="utf-8"?>
<ds:datastoreItem xmlns:ds="http://schemas.openxmlformats.org/officeDocument/2006/customXml" ds:itemID="{7A25EEE3-1D06-4035-BF35-DD308941396B}"/>
</file>

<file path=customXml/itemProps3.xml><?xml version="1.0" encoding="utf-8"?>
<ds:datastoreItem xmlns:ds="http://schemas.openxmlformats.org/officeDocument/2006/customXml" ds:itemID="{881499C3-8257-4117-AEC4-23C137A71A8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0x010100D3526C19D6CEB842BAE52E382A9837FB</vt:lpwstr>
  </property>
</Properties>
</file>