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Proxima Nova"/>
      <p:regular r:id="rId12"/>
      <p:bold r:id="rId13"/>
      <p:italic r:id="rId14"/>
      <p:boldItalic r:id="rId15"/>
    </p:embeddedFont>
    <p:embeddedFont>
      <p:font typeface="Fira Sans Extra Condensed Medium"/>
      <p:regular r:id="rId16"/>
      <p:bold r:id="rId17"/>
      <p:italic r:id="rId18"/>
      <p:boldItalic r:id="rId19"/>
    </p:embeddedFont>
    <p:embeddedFont>
      <p:font typeface="Proxima Nova Semibold"/>
      <p:regular r:id="rId20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roximaNova-bold.fntdata"/><Relationship Id="rId18" Type="http://schemas.openxmlformats.org/officeDocument/2006/relationships/font" Target="fonts/FiraSansExtraCondensedMedium-italic.fntdata"/><Relationship Id="rId8" Type="http://schemas.openxmlformats.org/officeDocument/2006/relationships/font" Target="fonts/Roboto-regular.fntdata"/><Relationship Id="rId21" Type="http://schemas.openxmlformats.org/officeDocument/2006/relationships/font" Target="fonts/ProximaNovaSemibold-bold.fntdata"/><Relationship Id="rId3" Type="http://schemas.openxmlformats.org/officeDocument/2006/relationships/slideMaster" Target="slideMasters/slideMaster1.xml"/><Relationship Id="rId12" Type="http://schemas.openxmlformats.org/officeDocument/2006/relationships/font" Target="fonts/ProximaNova-regular.fntdata"/><Relationship Id="rId17" Type="http://schemas.openxmlformats.org/officeDocument/2006/relationships/font" Target="fonts/FiraSansExtraCondensedMedium-bold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ProximaNovaSemibold-regular.fntdata"/><Relationship Id="rId2" Type="http://schemas.openxmlformats.org/officeDocument/2006/relationships/presProps" Target="presProps.xml"/><Relationship Id="rId16" Type="http://schemas.openxmlformats.org/officeDocument/2006/relationships/font" Target="fonts/FiraSansExtraCondensedMedium-regular.fntdata"/><Relationship Id="rId11" Type="http://schemas.openxmlformats.org/officeDocument/2006/relationships/font" Target="fonts/Roboto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font" Target="fonts/Roboto-italic.fntdata"/><Relationship Id="rId19" Type="http://schemas.openxmlformats.org/officeDocument/2006/relationships/font" Target="fonts/FiraSansExtraCondensedMedium-boldItalic.fntdata"/><Relationship Id="rId22" Type="http://schemas.openxmlformats.org/officeDocument/2006/relationships/font" Target="fonts/ProximaNovaSemibold-boldItalic.fntdata"/><Relationship Id="rId4" Type="http://schemas.openxmlformats.org/officeDocument/2006/relationships/slideMaster" Target="slideMasters/slideMaster2.xml"/><Relationship Id="rId9" Type="http://schemas.openxmlformats.org/officeDocument/2006/relationships/font" Target="fonts/Roboto-bold.fntdata"/><Relationship Id="rId14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840acf42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840acf42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74fefb2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74fefb2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hyperlink" Target="http://bit.ly/30B07Gq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6593761" y="1893151"/>
            <a:ext cx="2237687" cy="2939421"/>
            <a:chOff x="5569300" y="2150100"/>
            <a:chExt cx="1752300" cy="2240925"/>
          </a:xfrm>
        </p:grpSpPr>
        <p:sp>
          <p:nvSpPr>
            <p:cNvPr id="56" name="Google Shape;56;p15"/>
            <p:cNvSpPr/>
            <p:nvPr/>
          </p:nvSpPr>
          <p:spPr>
            <a:xfrm>
              <a:off x="5671358" y="2150100"/>
              <a:ext cx="1548183" cy="1206769"/>
            </a:xfrm>
            <a:custGeom>
              <a:rect b="b" l="l" r="r" t="t"/>
              <a:pathLst>
                <a:path extrusionOk="0" h="44204" w="5671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 txBox="1"/>
            <p:nvPr/>
          </p:nvSpPr>
          <p:spPr>
            <a:xfrm>
              <a:off x="556930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5 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58;p15"/>
            <p:cNvSpPr txBox="1"/>
            <p:nvPr/>
          </p:nvSpPr>
          <p:spPr>
            <a:xfrm>
              <a:off x="5569300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Description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" name="Google Shape;59;p15"/>
          <p:cNvSpPr txBox="1"/>
          <p:nvPr>
            <p:ph type="title"/>
          </p:nvPr>
        </p:nvSpPr>
        <p:spPr>
          <a:xfrm>
            <a:off x="121500" y="136725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grpSp>
        <p:nvGrpSpPr>
          <p:cNvPr id="60" name="Google Shape;60;p15"/>
          <p:cNvGrpSpPr/>
          <p:nvPr/>
        </p:nvGrpSpPr>
        <p:grpSpPr>
          <a:xfrm>
            <a:off x="1856716" y="536656"/>
            <a:ext cx="2237687" cy="2939414"/>
            <a:chOff x="1834729" y="1115950"/>
            <a:chExt cx="1752300" cy="2240919"/>
          </a:xfrm>
        </p:grpSpPr>
        <p:sp>
          <p:nvSpPr>
            <p:cNvPr id="61" name="Google Shape;61;p15"/>
            <p:cNvSpPr/>
            <p:nvPr/>
          </p:nvSpPr>
          <p:spPr>
            <a:xfrm>
              <a:off x="1936773" y="2150100"/>
              <a:ext cx="1548210" cy="1206769"/>
            </a:xfrm>
            <a:custGeom>
              <a:rect b="b" l="l" r="r" t="t"/>
              <a:pathLst>
                <a:path extrusionOk="0" h="44204" w="56711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 txBox="1"/>
            <p:nvPr/>
          </p:nvSpPr>
          <p:spPr>
            <a:xfrm>
              <a:off x="1834729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" name="Google Shape;63;p15"/>
            <p:cNvSpPr txBox="1"/>
            <p:nvPr/>
          </p:nvSpPr>
          <p:spPr>
            <a:xfrm>
              <a:off x="1834729" y="1462800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Description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" name="Google Shape;64;p15"/>
          <p:cNvGrpSpPr/>
          <p:nvPr/>
        </p:nvGrpSpPr>
        <p:grpSpPr>
          <a:xfrm>
            <a:off x="277700" y="1893151"/>
            <a:ext cx="2237687" cy="2939421"/>
            <a:chOff x="603494" y="2150100"/>
            <a:chExt cx="1752300" cy="2240925"/>
          </a:xfrm>
        </p:grpSpPr>
        <p:sp>
          <p:nvSpPr>
            <p:cNvPr id="65" name="Google Shape;65;p15"/>
            <p:cNvSpPr/>
            <p:nvPr/>
          </p:nvSpPr>
          <p:spPr>
            <a:xfrm>
              <a:off x="705552" y="2150100"/>
              <a:ext cx="1548183" cy="1206769"/>
            </a:xfrm>
            <a:custGeom>
              <a:rect b="b" l="l" r="r" t="t"/>
              <a:pathLst>
                <a:path extrusionOk="0" h="44204" w="56710">
                  <a:moveTo>
                    <a:pt x="29925" y="1"/>
                  </a:moveTo>
                  <a:cubicBezTo>
                    <a:pt x="28762" y="1"/>
                    <a:pt x="27608" y="515"/>
                    <a:pt x="26825" y="1496"/>
                  </a:cubicBezTo>
                  <a:lnTo>
                    <a:pt x="26349" y="2104"/>
                  </a:lnTo>
                  <a:cubicBezTo>
                    <a:pt x="24992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5" y="44204"/>
                    <a:pt x="29878" y="44204"/>
                  </a:cubicBezTo>
                  <a:cubicBezTo>
                    <a:pt x="30738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12" y="25571"/>
                    <a:pt x="55257" y="25178"/>
                  </a:cubicBezTo>
                  <a:cubicBezTo>
                    <a:pt x="56210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1" y="18046"/>
                  </a:cubicBezTo>
                  <a:lnTo>
                    <a:pt x="32362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603494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Description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15"/>
            <p:cNvSpPr txBox="1"/>
            <p:nvPr/>
          </p:nvSpPr>
          <p:spPr>
            <a:xfrm>
              <a:off x="603494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" name="Google Shape;68;p15"/>
          <p:cNvGrpSpPr/>
          <p:nvPr/>
        </p:nvGrpSpPr>
        <p:grpSpPr>
          <a:xfrm>
            <a:off x="3435738" y="1938732"/>
            <a:ext cx="2237687" cy="2893840"/>
            <a:chOff x="2986650" y="2184850"/>
            <a:chExt cx="1752300" cy="2206175"/>
          </a:xfrm>
        </p:grpSpPr>
        <p:sp>
          <p:nvSpPr>
            <p:cNvPr id="69" name="Google Shape;69;p15"/>
            <p:cNvSpPr txBox="1"/>
            <p:nvPr/>
          </p:nvSpPr>
          <p:spPr>
            <a:xfrm>
              <a:off x="298665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3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2986650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Description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1" name="Google Shape;71;p15"/>
            <p:cNvGrpSpPr/>
            <p:nvPr/>
          </p:nvGrpSpPr>
          <p:grpSpPr>
            <a:xfrm>
              <a:off x="3693174" y="2605122"/>
              <a:ext cx="260271" cy="317989"/>
              <a:chOff x="4456875" y="1465275"/>
              <a:chExt cx="369650" cy="451625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rect b="b" l="l" r="r" t="t"/>
                <a:pathLst>
                  <a:path extrusionOk="0" h="3440" w="2266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rect b="b" l="l" r="r" t="t"/>
                <a:pathLst>
                  <a:path extrusionOk="0" h="3575" w="2654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rect b="b" l="l" r="r" t="t"/>
                <a:pathLst>
                  <a:path extrusionOk="0" h="1130" w="113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rect b="b" l="l" r="r" t="t"/>
                <a:pathLst>
                  <a:path extrusionOk="0" h="3501" w="3347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rect b="b" l="l" r="r" t="t"/>
                <a:pathLst>
                  <a:path extrusionOk="0" h="1130" w="1139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rect b="b" l="l" r="r" t="t"/>
                <a:pathLst>
                  <a:path extrusionOk="0" h="9004" w="9005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rect b="b" l="l" r="r" t="t"/>
                <a:pathLst>
                  <a:path extrusionOk="0" h="2739" w="3557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rect b="b" l="l" r="r" t="t"/>
                <a:pathLst>
                  <a:path extrusionOk="0" h="2654" w="3578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rect b="b" l="l" r="r" t="t"/>
                <a:pathLst>
                  <a:path extrusionOk="0" h="3575" w="2801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rect b="b" l="l" r="r" t="t"/>
                <a:pathLst>
                  <a:path extrusionOk="0" h="1134" w="113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" name="Google Shape;82;p15"/>
            <p:cNvSpPr/>
            <p:nvPr/>
          </p:nvSpPr>
          <p:spPr>
            <a:xfrm>
              <a:off x="3088709" y="2184850"/>
              <a:ext cx="1548183" cy="1206769"/>
            </a:xfrm>
            <a:custGeom>
              <a:rect b="b" l="l" r="r" t="t"/>
              <a:pathLst>
                <a:path extrusionOk="0" h="44204" w="5671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2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6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10" y="24392"/>
                    <a:pt x="56698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5014762" y="536656"/>
            <a:ext cx="2237687" cy="2939414"/>
            <a:chOff x="4107054" y="1115950"/>
            <a:chExt cx="1752300" cy="2240919"/>
          </a:xfrm>
        </p:grpSpPr>
        <p:sp>
          <p:nvSpPr>
            <p:cNvPr id="84" name="Google Shape;84;p15"/>
            <p:cNvSpPr/>
            <p:nvPr/>
          </p:nvSpPr>
          <p:spPr>
            <a:xfrm>
              <a:off x="4209099" y="2150100"/>
              <a:ext cx="1548210" cy="1206769"/>
            </a:xfrm>
            <a:custGeom>
              <a:rect b="b" l="l" r="r" t="t"/>
              <a:pathLst>
                <a:path extrusionOk="0" h="44204" w="56711">
                  <a:moveTo>
                    <a:pt x="29934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8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4107054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4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4107054" y="1462800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Description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4294967295" type="title"/>
          </p:nvPr>
        </p:nvSpPr>
        <p:spPr>
          <a:xfrm>
            <a:off x="914400" y="536525"/>
            <a:ext cx="7315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914400" y="1096451"/>
            <a:ext cx="7315200" cy="28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your final presentation and include links to both websites.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sell, or rent any of Slidesgo Content (or a modified version of Slidesgo Content).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Slidesgo Content unless it has been expressly authorized by Slidesgo.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Slidesgo Content in an online or offline database or file.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Slidesgo templates (or modified versions of Slidesgo templates) for download.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Slidesgo Content.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>
            <p:ph idx="4294967295" type="body"/>
          </p:nvPr>
        </p:nvSpPr>
        <p:spPr>
          <a:xfrm>
            <a:off x="960767" y="4027759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E3CC2238-82BC-492D-9874-2959F2262155}"/>
</file>

<file path=customXml/itemProps2.xml><?xml version="1.0" encoding="utf-8"?>
<ds:datastoreItem xmlns:ds="http://schemas.openxmlformats.org/officeDocument/2006/customXml" ds:itemID="{1D8CDF9A-AC73-4AA7-A7F5-D79575CBB3E6}"/>
</file>

<file path=customXml/itemProps3.xml><?xml version="1.0" encoding="utf-8"?>
<ds:datastoreItem xmlns:ds="http://schemas.openxmlformats.org/officeDocument/2006/customXml" ds:itemID="{58A45AC5-0CFB-4864-AC67-6FCBC630130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