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Default Extension="jpg" ContentType="image/jpeg"/>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embeddedFontLst>
    <p:embeddedFont>
      <p:font typeface="DM Serif Display"/>
      <p:regular r:id="rId15"/>
      <p: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8" Type="http://schemas.openxmlformats.org/officeDocument/2006/relationships/slide" Target="slides/slide3.xml"/><Relationship Id="rId18" Type="http://schemas.openxmlformats.org/officeDocument/2006/relationships/customXml" Target="../customXml/item2.xml"/><Relationship Id="rId3" Type="http://schemas.openxmlformats.org/officeDocument/2006/relationships/presProps" Target="presProps.xml"/><Relationship Id="rId12" Type="http://schemas.openxmlformats.org/officeDocument/2006/relationships/slide" Target="slides/slide7.xml"/><Relationship Id="rId7" Type="http://schemas.openxmlformats.org/officeDocument/2006/relationships/slide" Target="slides/slide2.xml"/><Relationship Id="rId17" Type="http://schemas.openxmlformats.org/officeDocument/2006/relationships/customXml" Target="../customXml/item1.xml"/><Relationship Id="rId2" Type="http://schemas.openxmlformats.org/officeDocument/2006/relationships/viewProps" Target="viewProps.xml"/><Relationship Id="rId16" Type="http://schemas.openxmlformats.org/officeDocument/2006/relationships/font" Target="fonts/DMSerifDisplay-italic.fntdata"/><Relationship Id="rId11" Type="http://schemas.openxmlformats.org/officeDocument/2006/relationships/slide" Target="slides/slide6.xml"/><Relationship Id="rId1" Type="http://schemas.openxmlformats.org/officeDocument/2006/relationships/theme" Target="theme/theme1.xml"/><Relationship Id="rId6" Type="http://schemas.openxmlformats.org/officeDocument/2006/relationships/slide" Target="slides/slide1.xml"/><Relationship Id="rId15" Type="http://schemas.openxmlformats.org/officeDocument/2006/relationships/font" Target="fonts/DMSerifDisplay-regular.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3.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36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ru-RU"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 name="Shape 48"/>
        <p:cNvGrpSpPr/>
        <p:nvPr/>
      </p:nvGrpSpPr>
      <p:grpSpPr>
        <a:xfrm>
          <a:off x="0" y="0"/>
          <a:ext cx="0" cy="0"/>
          <a:chOff x="0" y="0"/>
          <a:chExt cx="0" cy="0"/>
        </a:xfrm>
      </p:grpSpPr>
      <p:sp>
        <p:nvSpPr>
          <p:cNvPr id="49" name="Google Shape;49;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50" name="Google Shape;50;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ru-RU"/>
              <a:t>– Link this back to the fact that citizens should communicate with government officials, and the fundamental principles of government, including consent of the governed and democracy.</a:t>
            </a:r>
            <a:endParaRPr/>
          </a:p>
        </p:txBody>
      </p:sp>
      <p:sp>
        <p:nvSpPr>
          <p:cNvPr id="56" name="Google Shape;5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0e80e3fccb_0_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ru-RU"/>
              <a:t>– You can visit the website to show students top donors to Congressmen during any election cycle (any election year can be chosen from a dropdown menu). This might help students have an understanding of the different types of interest groups. You can also show top donors by party, which might give context to the party in power as well.</a:t>
            </a:r>
            <a:endParaRPr/>
          </a:p>
          <a:p>
            <a:pPr indent="0" lvl="0" marL="0" rtl="0" algn="l">
              <a:spcBef>
                <a:spcPts val="360"/>
              </a:spcBef>
              <a:spcAft>
                <a:spcPts val="0"/>
              </a:spcAft>
              <a:buNone/>
            </a:pPr>
            <a:r>
              <a:t/>
            </a:r>
            <a:endParaRPr/>
          </a:p>
          <a:p>
            <a:pPr indent="0" lvl="0" marL="0" rtl="0" algn="l">
              <a:spcBef>
                <a:spcPts val="360"/>
              </a:spcBef>
              <a:spcAft>
                <a:spcPts val="0"/>
              </a:spcAft>
              <a:buNone/>
            </a:pPr>
            <a:r>
              <a:rPr lang="ru-RU"/>
              <a:t>–There may need to be a description of the term lobbying. </a:t>
            </a:r>
            <a:endParaRPr/>
          </a:p>
          <a:p>
            <a:pPr indent="0" lvl="0" marL="0" rtl="0" algn="l">
              <a:spcBef>
                <a:spcPts val="360"/>
              </a:spcBef>
              <a:spcAft>
                <a:spcPts val="0"/>
              </a:spcAft>
              <a:buNone/>
            </a:pPr>
            <a:r>
              <a:t/>
            </a:r>
            <a:endParaRPr/>
          </a:p>
          <a:p>
            <a:pPr indent="0" lvl="0" marL="0" rtl="0" algn="l">
              <a:spcBef>
                <a:spcPts val="360"/>
              </a:spcBef>
              <a:spcAft>
                <a:spcPts val="0"/>
              </a:spcAft>
              <a:buNone/>
            </a:pPr>
            <a:r>
              <a:t/>
            </a:r>
            <a:endParaRPr/>
          </a:p>
        </p:txBody>
      </p:sp>
      <p:sp>
        <p:nvSpPr>
          <p:cNvPr id="62" name="Google Shape;62;g10e80e3fccb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0cd766e0f8_0_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ru-RU"/>
              <a:t>Note the the introduction of the bill works differently in both </a:t>
            </a:r>
            <a:r>
              <a:rPr lang="ru-RU"/>
              <a:t>houses</a:t>
            </a:r>
            <a:r>
              <a:rPr lang="ru-RU"/>
              <a:t>.</a:t>
            </a:r>
            <a:endParaRPr/>
          </a:p>
        </p:txBody>
      </p:sp>
      <p:sp>
        <p:nvSpPr>
          <p:cNvPr id="68" name="Google Shape;68;g10cd766e0f8_0_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0cd766e0f8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ru-RU"/>
              <a:t>– You or your students can navigate to the websites above to explore the committees in existence for each house. Each committee name is a link to its </a:t>
            </a:r>
            <a:r>
              <a:rPr lang="ru-RU"/>
              <a:t>website</a:t>
            </a:r>
            <a:r>
              <a:rPr lang="ru-RU"/>
              <a:t>, including information about its members. This information might be helpful for </a:t>
            </a:r>
            <a:r>
              <a:rPr lang="ru-RU"/>
              <a:t>students</a:t>
            </a:r>
            <a:r>
              <a:rPr lang="ru-RU"/>
              <a:t> to have context about the roles of each committee.</a:t>
            </a:r>
            <a:endParaRPr/>
          </a:p>
        </p:txBody>
      </p:sp>
      <p:sp>
        <p:nvSpPr>
          <p:cNvPr id="74" name="Google Shape;74;g10cd766e0f8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0e4a8ad475_0_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ru-RU"/>
              <a:t>– Briefly explain filibuster (this will be studied further later)</a:t>
            </a:r>
            <a:endParaRPr/>
          </a:p>
        </p:txBody>
      </p:sp>
      <p:sp>
        <p:nvSpPr>
          <p:cNvPr id="80" name="Google Shape;80;g10e4a8ad475_0_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e4a8ad475_0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86" name="Google Shape;86;g10e4a8ad475_0_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0e80e3fccb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2" name="Google Shape;92;g10e80e3fccb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98" name="Google Shape;9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bg>
      <p:bgPr>
        <a:blipFill>
          <a:blip r:embed="rId2">
            <a:alphaModFix/>
          </a:blip>
          <a:stretch>
            <a:fillRect/>
          </a:stretch>
        </a:blipFill>
      </p:bgPr>
    </p:bg>
    <p:spTree>
      <p:nvGrpSpPr>
        <p:cNvPr id="12" name="Shape 12"/>
        <p:cNvGrpSpPr/>
        <p:nvPr/>
      </p:nvGrpSpPr>
      <p:grpSpPr>
        <a:xfrm>
          <a:off x="0" y="0"/>
          <a:ext cx="0" cy="0"/>
          <a:chOff x="0" y="0"/>
          <a:chExt cx="0" cy="0"/>
        </a:xfrm>
      </p:grpSpPr>
      <p:sp>
        <p:nvSpPr>
          <p:cNvPr id="13" name="Google Shape;13;p2"/>
          <p:cNvSpPr txBox="1"/>
          <p:nvPr>
            <p:ph type="ctrTitle"/>
          </p:nvPr>
        </p:nvSpPr>
        <p:spPr>
          <a:xfrm>
            <a:off x="2051050" y="4652963"/>
            <a:ext cx="4176713" cy="893762"/>
          </a:xfrm>
          <a:prstGeom prst="rect">
            <a:avLst/>
          </a:prstGeom>
          <a:noFill/>
          <a:ln>
            <a:noFill/>
          </a:ln>
          <a:effectLst>
            <a:outerShdw rotWithShape="0" algn="ctr" dir="2700000" dist="17961">
              <a:schemeClr val="lt2"/>
            </a:outerShdw>
          </a:effectLst>
        </p:spPr>
        <p:txBody>
          <a:bodyPr anchorCtr="0" anchor="ctr"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 type="subTitle"/>
          </p:nvPr>
        </p:nvSpPr>
        <p:spPr>
          <a:xfrm>
            <a:off x="2051050" y="5445125"/>
            <a:ext cx="4176713" cy="503238"/>
          </a:xfrm>
          <a:prstGeom prst="rect">
            <a:avLst/>
          </a:prstGeom>
          <a:noFill/>
          <a:ln>
            <a:noFill/>
          </a:ln>
          <a:effectLst>
            <a:outerShdw rotWithShape="0" algn="ctr" dir="2700000" dist="17961">
              <a:schemeClr val="lt2"/>
            </a:outerShdw>
          </a:effectLst>
        </p:spPr>
        <p:txBody>
          <a:bodyPr anchorCtr="0" anchor="t" bIns="45700" lIns="91425" spcFirstLastPara="1" rIns="91425" wrap="square" tIns="45700">
            <a:noAutofit/>
          </a:bodyPr>
          <a:lstStyle>
            <a:lvl1pPr lvl="0" algn="l">
              <a:spcBef>
                <a:spcPts val="400"/>
              </a:spcBef>
              <a:spcAft>
                <a:spcPts val="0"/>
              </a:spcAft>
              <a:buClr>
                <a:schemeClr val="lt1"/>
              </a:buClr>
              <a:buSzPts val="2000"/>
              <a:buFont typeface="Arial"/>
              <a:buNone/>
              <a:defRPr b="1" sz="2000"/>
            </a:lvl1pPr>
            <a:lvl2pPr lvl="1" algn="l">
              <a:spcBef>
                <a:spcPts val="360"/>
              </a:spcBef>
              <a:spcAft>
                <a:spcPts val="0"/>
              </a:spcAft>
              <a:buClr>
                <a:schemeClr val="lt1"/>
              </a:buClr>
              <a:buSzPts val="1800"/>
              <a:buChar char="–"/>
              <a:defRPr/>
            </a:lvl2pPr>
            <a:lvl3pPr lvl="2" algn="l">
              <a:spcBef>
                <a:spcPts val="360"/>
              </a:spcBef>
              <a:spcAft>
                <a:spcPts val="0"/>
              </a:spcAft>
              <a:buClr>
                <a:schemeClr val="lt1"/>
              </a:buClr>
              <a:buSzPts val="1800"/>
              <a:buChar char="•"/>
              <a:defRPr/>
            </a:lvl3pPr>
            <a:lvl4pPr lvl="3" algn="l">
              <a:spcBef>
                <a:spcPts val="360"/>
              </a:spcBef>
              <a:spcAft>
                <a:spcPts val="0"/>
              </a:spcAft>
              <a:buClr>
                <a:schemeClr val="lt1"/>
              </a:buClr>
              <a:buSzPts val="1800"/>
              <a:buChar char="–"/>
              <a:defRPr/>
            </a:lvl4pPr>
            <a:lvl5pPr lvl="4" algn="l">
              <a:spcBef>
                <a:spcPts val="360"/>
              </a:spcBef>
              <a:spcAft>
                <a:spcPts val="0"/>
              </a:spcAft>
              <a:buClr>
                <a:schemeClr val="lt1"/>
              </a:buClr>
              <a:buSzPts val="1800"/>
              <a:buChar char="»"/>
              <a:defRPr/>
            </a:lvl5pPr>
            <a:lvl6pPr lvl="5" algn="l">
              <a:spcBef>
                <a:spcPts val="360"/>
              </a:spcBef>
              <a:spcAft>
                <a:spcPts val="0"/>
              </a:spcAft>
              <a:buClr>
                <a:schemeClr val="lt1"/>
              </a:buClr>
              <a:buSzPts val="1800"/>
              <a:buChar char="»"/>
              <a:defRPr/>
            </a:lvl6pPr>
            <a:lvl7pPr lvl="6" algn="l">
              <a:spcBef>
                <a:spcPts val="360"/>
              </a:spcBef>
              <a:spcAft>
                <a:spcPts val="0"/>
              </a:spcAft>
              <a:buClr>
                <a:schemeClr val="lt1"/>
              </a:buClr>
              <a:buSzPts val="1800"/>
              <a:buChar char="»"/>
              <a:defRPr/>
            </a:lvl7pPr>
            <a:lvl8pPr lvl="7" algn="l">
              <a:spcBef>
                <a:spcPts val="360"/>
              </a:spcBef>
              <a:spcAft>
                <a:spcPts val="0"/>
              </a:spcAft>
              <a:buClr>
                <a:schemeClr val="lt1"/>
              </a:buClr>
              <a:buSzPts val="1800"/>
              <a:buChar char="»"/>
              <a:defRPr/>
            </a:lvl8pPr>
            <a:lvl9pPr lvl="8" algn="l">
              <a:spcBef>
                <a:spcPts val="360"/>
              </a:spcBef>
              <a:spcAft>
                <a:spcPts val="0"/>
              </a:spcAft>
              <a:buClr>
                <a:schemeClr val="lt1"/>
              </a:buClr>
              <a:buSzPts val="1800"/>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42" name="Shape 42"/>
        <p:cNvGrpSpPr/>
        <p:nvPr/>
      </p:nvGrpSpPr>
      <p:grpSpPr>
        <a:xfrm>
          <a:off x="0" y="0"/>
          <a:ext cx="0" cy="0"/>
          <a:chOff x="0" y="0"/>
          <a:chExt cx="0" cy="0"/>
        </a:xfrm>
      </p:grpSpPr>
      <p:sp>
        <p:nvSpPr>
          <p:cNvPr id="43" name="Google Shape;43;p11"/>
          <p:cNvSpPr txBox="1"/>
          <p:nvPr>
            <p:ph type="title"/>
          </p:nvPr>
        </p:nvSpPr>
        <p:spPr>
          <a:xfrm>
            <a:off x="1547813" y="115888"/>
            <a:ext cx="6408737" cy="508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1"/>
          <p:cNvSpPr txBox="1"/>
          <p:nvPr>
            <p:ph idx="1" type="body"/>
          </p:nvPr>
        </p:nvSpPr>
        <p:spPr>
          <a:xfrm rot="5400000">
            <a:off x="1980407" y="404020"/>
            <a:ext cx="5616575" cy="64817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45" name="Shape 45"/>
        <p:cNvGrpSpPr/>
        <p:nvPr/>
      </p:nvGrpSpPr>
      <p:grpSpPr>
        <a:xfrm>
          <a:off x="0" y="0"/>
          <a:ext cx="0" cy="0"/>
          <a:chOff x="0" y="0"/>
          <a:chExt cx="0" cy="0"/>
        </a:xfrm>
      </p:grpSpPr>
      <p:sp>
        <p:nvSpPr>
          <p:cNvPr id="46" name="Google Shape;46;p12"/>
          <p:cNvSpPr txBox="1"/>
          <p:nvPr>
            <p:ph type="title"/>
          </p:nvPr>
        </p:nvSpPr>
        <p:spPr>
          <a:xfrm rot="5400000">
            <a:off x="4051300" y="2474913"/>
            <a:ext cx="6337300" cy="161925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2"/>
          <p:cNvSpPr txBox="1"/>
          <p:nvPr>
            <p:ph idx="1" type="body"/>
          </p:nvPr>
        </p:nvSpPr>
        <p:spPr>
          <a:xfrm rot="5400000">
            <a:off x="734219" y="929482"/>
            <a:ext cx="6337300" cy="471011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547813" y="115888"/>
            <a:ext cx="6408737" cy="508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
          <p:cNvSpPr txBox="1"/>
          <p:nvPr>
            <p:ph idx="1" type="body"/>
          </p:nvPr>
        </p:nvSpPr>
        <p:spPr>
          <a:xfrm>
            <a:off x="1547813" y="836613"/>
            <a:ext cx="6481762" cy="561657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lt1"/>
              </a:buClr>
              <a:buSzPts val="1800"/>
              <a:buChar char="•"/>
              <a:defRPr/>
            </a:lvl1pPr>
            <a:lvl2pPr indent="-342900" lvl="1" marL="914400" algn="l">
              <a:spcBef>
                <a:spcPts val="360"/>
              </a:spcBef>
              <a:spcAft>
                <a:spcPts val="0"/>
              </a:spcAft>
              <a:buClr>
                <a:schemeClr val="lt1"/>
              </a:buClr>
              <a:buSzPts val="1800"/>
              <a:buChar char="–"/>
              <a:defRPr/>
            </a:lvl2pPr>
            <a:lvl3pPr indent="-342900" lvl="2" marL="1371600" algn="l">
              <a:spcBef>
                <a:spcPts val="360"/>
              </a:spcBef>
              <a:spcAft>
                <a:spcPts val="0"/>
              </a:spcAft>
              <a:buClr>
                <a:schemeClr val="lt1"/>
              </a:buClr>
              <a:buSzPts val="1800"/>
              <a:buChar char="•"/>
              <a:defRPr/>
            </a:lvl3pPr>
            <a:lvl4pPr indent="-342900" lvl="3" marL="1828800" algn="l">
              <a:spcBef>
                <a:spcPts val="360"/>
              </a:spcBef>
              <a:spcAft>
                <a:spcPts val="0"/>
              </a:spcAft>
              <a:buClr>
                <a:schemeClr val="lt1"/>
              </a:buClr>
              <a:buSzPts val="1800"/>
              <a:buChar char="–"/>
              <a:defRPr/>
            </a:lvl4pPr>
            <a:lvl5pPr indent="-342900" lvl="4" marL="2286000" algn="l">
              <a:spcBef>
                <a:spcPts val="360"/>
              </a:spcBef>
              <a:spcAft>
                <a:spcPts val="0"/>
              </a:spcAft>
              <a:buClr>
                <a:schemeClr val="lt1"/>
              </a:buClr>
              <a:buSzPts val="1800"/>
              <a:buChar char="»"/>
              <a:defRPr/>
            </a:lvl5pPr>
            <a:lvl6pPr indent="-342900" lvl="5" marL="2743200" algn="l">
              <a:spcBef>
                <a:spcPts val="360"/>
              </a:spcBef>
              <a:spcAft>
                <a:spcPts val="0"/>
              </a:spcAft>
              <a:buClr>
                <a:schemeClr val="lt1"/>
              </a:buClr>
              <a:buSzPts val="1800"/>
              <a:buChar char="»"/>
              <a:defRPr/>
            </a:lvl6pPr>
            <a:lvl7pPr indent="-342900" lvl="6" marL="3200400" algn="l">
              <a:spcBef>
                <a:spcPts val="360"/>
              </a:spcBef>
              <a:spcAft>
                <a:spcPts val="0"/>
              </a:spcAft>
              <a:buClr>
                <a:schemeClr val="lt1"/>
              </a:buClr>
              <a:buSzPts val="1800"/>
              <a:buChar char="»"/>
              <a:defRPr/>
            </a:lvl7pPr>
            <a:lvl8pPr indent="-342900" lvl="7" marL="3657600" algn="l">
              <a:spcBef>
                <a:spcPts val="360"/>
              </a:spcBef>
              <a:spcAft>
                <a:spcPts val="0"/>
              </a:spcAft>
              <a:buClr>
                <a:schemeClr val="lt1"/>
              </a:buClr>
              <a:buSzPts val="1800"/>
              <a:buChar char="»"/>
              <a:defRPr/>
            </a:lvl8pPr>
            <a:lvl9pPr indent="-342900" lvl="8" marL="4114800" algn="l">
              <a:spcBef>
                <a:spcPts val="360"/>
              </a:spcBef>
              <a:spcAft>
                <a:spcPts val="0"/>
              </a:spcAft>
              <a:buClr>
                <a:schemeClr val="lt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722313" y="4406900"/>
            <a:ext cx="7772400" cy="1362075"/>
          </a:xfrm>
          <a:prstGeom prst="rect">
            <a:avLst/>
          </a:prstGeom>
          <a:noFill/>
          <a:ln>
            <a:noFill/>
          </a:ln>
          <a:effectLst>
            <a:outerShdw rotWithShape="0" algn="ctr" dir="2700000" dist="17961">
              <a:schemeClr val="lt1"/>
            </a:outerShdw>
          </a:effectLst>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lt1"/>
              </a:buClr>
              <a:buSzPts val="2000"/>
              <a:buFont typeface="Arial"/>
              <a:buNone/>
              <a:defRPr sz="2000"/>
            </a:lvl1pPr>
            <a:lvl2pPr indent="-228600" lvl="1" marL="914400" algn="l">
              <a:spcBef>
                <a:spcPts val="360"/>
              </a:spcBef>
              <a:spcAft>
                <a:spcPts val="0"/>
              </a:spcAft>
              <a:buClr>
                <a:schemeClr val="lt1"/>
              </a:buClr>
              <a:buSzPts val="1800"/>
              <a:buFont typeface="Arial"/>
              <a:buNone/>
              <a:defRPr sz="1800"/>
            </a:lvl2pPr>
            <a:lvl3pPr indent="-228600" lvl="2" marL="1371600" algn="l">
              <a:spcBef>
                <a:spcPts val="320"/>
              </a:spcBef>
              <a:spcAft>
                <a:spcPts val="0"/>
              </a:spcAft>
              <a:buClr>
                <a:schemeClr val="lt1"/>
              </a:buClr>
              <a:buSzPts val="1600"/>
              <a:buFont typeface="Arial"/>
              <a:buNone/>
              <a:defRPr sz="1600"/>
            </a:lvl3pPr>
            <a:lvl4pPr indent="-228600" lvl="3" marL="1828800" algn="l">
              <a:spcBef>
                <a:spcPts val="280"/>
              </a:spcBef>
              <a:spcAft>
                <a:spcPts val="0"/>
              </a:spcAft>
              <a:buClr>
                <a:schemeClr val="lt1"/>
              </a:buClr>
              <a:buSzPts val="1400"/>
              <a:buFont typeface="Arial"/>
              <a:buNone/>
              <a:defRPr sz="1400"/>
            </a:lvl4pPr>
            <a:lvl5pPr indent="-228600" lvl="4" marL="2286000" algn="l">
              <a:spcBef>
                <a:spcPts val="280"/>
              </a:spcBef>
              <a:spcAft>
                <a:spcPts val="0"/>
              </a:spcAft>
              <a:buClr>
                <a:schemeClr val="lt1"/>
              </a:buClr>
              <a:buSzPts val="1400"/>
              <a:buFont typeface="Arial"/>
              <a:buNone/>
              <a:defRPr sz="1400"/>
            </a:lvl5pPr>
            <a:lvl6pPr indent="-228600" lvl="5" marL="2743200" algn="l">
              <a:spcBef>
                <a:spcPts val="280"/>
              </a:spcBef>
              <a:spcAft>
                <a:spcPts val="0"/>
              </a:spcAft>
              <a:buClr>
                <a:schemeClr val="lt1"/>
              </a:buClr>
              <a:buSzPts val="1400"/>
              <a:buFont typeface="Arial"/>
              <a:buNone/>
              <a:defRPr sz="1400"/>
            </a:lvl6pPr>
            <a:lvl7pPr indent="-228600" lvl="6" marL="3200400" algn="l">
              <a:spcBef>
                <a:spcPts val="280"/>
              </a:spcBef>
              <a:spcAft>
                <a:spcPts val="0"/>
              </a:spcAft>
              <a:buClr>
                <a:schemeClr val="lt1"/>
              </a:buClr>
              <a:buSzPts val="1400"/>
              <a:buFont typeface="Arial"/>
              <a:buNone/>
              <a:defRPr sz="1400"/>
            </a:lvl7pPr>
            <a:lvl8pPr indent="-228600" lvl="7" marL="3657600" algn="l">
              <a:spcBef>
                <a:spcPts val="280"/>
              </a:spcBef>
              <a:spcAft>
                <a:spcPts val="0"/>
              </a:spcAft>
              <a:buClr>
                <a:schemeClr val="lt1"/>
              </a:buClr>
              <a:buSzPts val="1400"/>
              <a:buFont typeface="Arial"/>
              <a:buNone/>
              <a:defRPr sz="1400"/>
            </a:lvl8pPr>
            <a:lvl9pPr indent="-228600" lvl="8" marL="4114800" algn="l">
              <a:spcBef>
                <a:spcPts val="280"/>
              </a:spcBef>
              <a:spcAft>
                <a:spcPts val="0"/>
              </a:spcAft>
              <a:buClr>
                <a:schemeClr val="lt1"/>
              </a:buClr>
              <a:buSzPts val="1400"/>
              <a:buFont typeface="Arial"/>
              <a:buNone/>
              <a:defRPr sz="14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21" name="Shape 21"/>
        <p:cNvGrpSpPr/>
        <p:nvPr/>
      </p:nvGrpSpPr>
      <p:grpSpPr>
        <a:xfrm>
          <a:off x="0" y="0"/>
          <a:ext cx="0" cy="0"/>
          <a:chOff x="0" y="0"/>
          <a:chExt cx="0" cy="0"/>
        </a:xfrm>
      </p:grpSpPr>
      <p:sp>
        <p:nvSpPr>
          <p:cNvPr id="22" name="Google Shape;22;p5"/>
          <p:cNvSpPr txBox="1"/>
          <p:nvPr>
            <p:ph type="title"/>
          </p:nvPr>
        </p:nvSpPr>
        <p:spPr>
          <a:xfrm>
            <a:off x="1547813" y="115888"/>
            <a:ext cx="6408737" cy="508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5"/>
          <p:cNvSpPr txBox="1"/>
          <p:nvPr>
            <p:ph idx="1" type="body"/>
          </p:nvPr>
        </p:nvSpPr>
        <p:spPr>
          <a:xfrm>
            <a:off x="1547813" y="836613"/>
            <a:ext cx="3163887" cy="561657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
        <p:nvSpPr>
          <p:cNvPr id="24" name="Google Shape;24;p5"/>
          <p:cNvSpPr txBox="1"/>
          <p:nvPr>
            <p:ph idx="2" type="body"/>
          </p:nvPr>
        </p:nvSpPr>
        <p:spPr>
          <a:xfrm>
            <a:off x="4864100" y="836613"/>
            <a:ext cx="3165475" cy="5616575"/>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lt1"/>
              </a:buClr>
              <a:buSzPts val="2800"/>
              <a:buFont typeface="Arial"/>
              <a:buChar char="•"/>
              <a:defRPr sz="2800"/>
            </a:lvl1pPr>
            <a:lvl2pPr indent="-381000" lvl="1" marL="914400" algn="l">
              <a:spcBef>
                <a:spcPts val="480"/>
              </a:spcBef>
              <a:spcAft>
                <a:spcPts val="0"/>
              </a:spcAft>
              <a:buClr>
                <a:schemeClr val="lt1"/>
              </a:buClr>
              <a:buSzPts val="2400"/>
              <a:buFont typeface="Arial"/>
              <a:buChar char="–"/>
              <a:defRPr sz="2400"/>
            </a:lvl2pPr>
            <a:lvl3pPr indent="-355600" lvl="2" marL="1371600" algn="l">
              <a:spcBef>
                <a:spcPts val="400"/>
              </a:spcBef>
              <a:spcAft>
                <a:spcPts val="0"/>
              </a:spcAft>
              <a:buClr>
                <a:schemeClr val="lt1"/>
              </a:buClr>
              <a:buSzPts val="2000"/>
              <a:buFont typeface="Arial"/>
              <a:buChar char="•"/>
              <a:defRPr sz="2000"/>
            </a:lvl3pPr>
            <a:lvl4pPr indent="-342900" lvl="3" marL="1828800" algn="l">
              <a:spcBef>
                <a:spcPts val="360"/>
              </a:spcBef>
              <a:spcAft>
                <a:spcPts val="0"/>
              </a:spcAft>
              <a:buClr>
                <a:schemeClr val="lt1"/>
              </a:buClr>
              <a:buSzPts val="1800"/>
              <a:buFont typeface="Arial"/>
              <a:buChar char="–"/>
              <a:defRPr sz="1800"/>
            </a:lvl4pPr>
            <a:lvl5pPr indent="-342900" lvl="4" marL="2286000" algn="l">
              <a:spcBef>
                <a:spcPts val="360"/>
              </a:spcBef>
              <a:spcAft>
                <a:spcPts val="0"/>
              </a:spcAft>
              <a:buClr>
                <a:schemeClr val="lt1"/>
              </a:buClr>
              <a:buSzPts val="1800"/>
              <a:buFont typeface="Arial"/>
              <a:buChar char="»"/>
              <a:defRPr sz="1800"/>
            </a:lvl5pPr>
            <a:lvl6pPr indent="-342900" lvl="5" marL="2743200" algn="l">
              <a:spcBef>
                <a:spcPts val="360"/>
              </a:spcBef>
              <a:spcAft>
                <a:spcPts val="0"/>
              </a:spcAft>
              <a:buClr>
                <a:schemeClr val="lt1"/>
              </a:buClr>
              <a:buSzPts val="1800"/>
              <a:buFont typeface="Arial"/>
              <a:buChar char="»"/>
              <a:defRPr sz="1800"/>
            </a:lvl6pPr>
            <a:lvl7pPr indent="-342900" lvl="6" marL="3200400" algn="l">
              <a:spcBef>
                <a:spcPts val="360"/>
              </a:spcBef>
              <a:spcAft>
                <a:spcPts val="0"/>
              </a:spcAft>
              <a:buClr>
                <a:schemeClr val="lt1"/>
              </a:buClr>
              <a:buSzPts val="1800"/>
              <a:buFont typeface="Arial"/>
              <a:buChar char="»"/>
              <a:defRPr sz="1800"/>
            </a:lvl7pPr>
            <a:lvl8pPr indent="-342900" lvl="7" marL="3657600" algn="l">
              <a:spcBef>
                <a:spcPts val="360"/>
              </a:spcBef>
              <a:spcAft>
                <a:spcPts val="0"/>
              </a:spcAft>
              <a:buClr>
                <a:schemeClr val="lt1"/>
              </a:buClr>
              <a:buSzPts val="1800"/>
              <a:buFont typeface="Arial"/>
              <a:buChar char="»"/>
              <a:defRPr sz="1800"/>
            </a:lvl8pPr>
            <a:lvl9pPr indent="-342900" lvl="8" marL="4114800" algn="l">
              <a:spcBef>
                <a:spcPts val="360"/>
              </a:spcBef>
              <a:spcAft>
                <a:spcPts val="0"/>
              </a:spcAft>
              <a:buClr>
                <a:schemeClr val="lt1"/>
              </a:buClr>
              <a:buSzPts val="1800"/>
              <a:buFont typeface="Arial"/>
              <a:buChar char="»"/>
              <a:defRPr sz="18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25" name="Shape 25"/>
        <p:cNvGrpSpPr/>
        <p:nvPr/>
      </p:nvGrpSpPr>
      <p:grpSpPr>
        <a:xfrm>
          <a:off x="0" y="0"/>
          <a:ext cx="0" cy="0"/>
          <a:chOff x="0" y="0"/>
          <a:chExt cx="0" cy="0"/>
        </a:xfrm>
      </p:grpSpPr>
      <p:sp>
        <p:nvSpPr>
          <p:cNvPr id="26" name="Google Shape;26;p6"/>
          <p:cNvSpPr txBox="1"/>
          <p:nvPr>
            <p:ph type="title"/>
          </p:nvPr>
        </p:nvSpPr>
        <p:spPr>
          <a:xfrm>
            <a:off x="457200" y="274638"/>
            <a:ext cx="8229600" cy="1143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28" name="Google Shape;28;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
        <p:nvSpPr>
          <p:cNvPr id="29" name="Google Shape;29;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lt1"/>
              </a:buClr>
              <a:buSzPts val="2400"/>
              <a:buFont typeface="Arial"/>
              <a:buNone/>
              <a:defRPr b="1" sz="2400"/>
            </a:lvl1pPr>
            <a:lvl2pPr indent="-228600" lvl="1" marL="914400" algn="l">
              <a:spcBef>
                <a:spcPts val="400"/>
              </a:spcBef>
              <a:spcAft>
                <a:spcPts val="0"/>
              </a:spcAft>
              <a:buClr>
                <a:schemeClr val="lt1"/>
              </a:buClr>
              <a:buSzPts val="2000"/>
              <a:buFont typeface="Arial"/>
              <a:buNone/>
              <a:defRPr b="1" sz="2000"/>
            </a:lvl2pPr>
            <a:lvl3pPr indent="-228600" lvl="2" marL="1371600" algn="l">
              <a:spcBef>
                <a:spcPts val="360"/>
              </a:spcBef>
              <a:spcAft>
                <a:spcPts val="0"/>
              </a:spcAft>
              <a:buClr>
                <a:schemeClr val="lt1"/>
              </a:buClr>
              <a:buSzPts val="1800"/>
              <a:buFont typeface="Arial"/>
              <a:buNone/>
              <a:defRPr b="1" sz="1800"/>
            </a:lvl3pPr>
            <a:lvl4pPr indent="-228600" lvl="3" marL="1828800" algn="l">
              <a:spcBef>
                <a:spcPts val="320"/>
              </a:spcBef>
              <a:spcAft>
                <a:spcPts val="0"/>
              </a:spcAft>
              <a:buClr>
                <a:schemeClr val="lt1"/>
              </a:buClr>
              <a:buSzPts val="1600"/>
              <a:buFont typeface="Arial"/>
              <a:buNone/>
              <a:defRPr b="1" sz="1600"/>
            </a:lvl4pPr>
            <a:lvl5pPr indent="-228600" lvl="4" marL="2286000" algn="l">
              <a:spcBef>
                <a:spcPts val="320"/>
              </a:spcBef>
              <a:spcAft>
                <a:spcPts val="0"/>
              </a:spcAft>
              <a:buClr>
                <a:schemeClr val="lt1"/>
              </a:buClr>
              <a:buSzPts val="1600"/>
              <a:buFont typeface="Arial"/>
              <a:buNone/>
              <a:defRPr b="1" sz="1600"/>
            </a:lvl5pPr>
            <a:lvl6pPr indent="-228600" lvl="5" marL="2743200" algn="l">
              <a:spcBef>
                <a:spcPts val="320"/>
              </a:spcBef>
              <a:spcAft>
                <a:spcPts val="0"/>
              </a:spcAft>
              <a:buClr>
                <a:schemeClr val="lt1"/>
              </a:buClr>
              <a:buSzPts val="1600"/>
              <a:buFont typeface="Arial"/>
              <a:buNone/>
              <a:defRPr b="1" sz="1600"/>
            </a:lvl6pPr>
            <a:lvl7pPr indent="-228600" lvl="6" marL="3200400" algn="l">
              <a:spcBef>
                <a:spcPts val="320"/>
              </a:spcBef>
              <a:spcAft>
                <a:spcPts val="0"/>
              </a:spcAft>
              <a:buClr>
                <a:schemeClr val="lt1"/>
              </a:buClr>
              <a:buSzPts val="1600"/>
              <a:buFont typeface="Arial"/>
              <a:buNone/>
              <a:defRPr b="1" sz="1600"/>
            </a:lvl7pPr>
            <a:lvl8pPr indent="-228600" lvl="7" marL="3657600" algn="l">
              <a:spcBef>
                <a:spcPts val="320"/>
              </a:spcBef>
              <a:spcAft>
                <a:spcPts val="0"/>
              </a:spcAft>
              <a:buClr>
                <a:schemeClr val="lt1"/>
              </a:buClr>
              <a:buSzPts val="1600"/>
              <a:buFont typeface="Arial"/>
              <a:buNone/>
              <a:defRPr b="1" sz="1600"/>
            </a:lvl8pPr>
            <a:lvl9pPr indent="-228600" lvl="8" marL="4114800" algn="l">
              <a:spcBef>
                <a:spcPts val="320"/>
              </a:spcBef>
              <a:spcAft>
                <a:spcPts val="0"/>
              </a:spcAft>
              <a:buClr>
                <a:schemeClr val="lt1"/>
              </a:buClr>
              <a:buSzPts val="1600"/>
              <a:buFont typeface="Arial"/>
              <a:buNone/>
              <a:defRPr b="1" sz="1600"/>
            </a:lvl9pPr>
          </a:lstStyle>
          <a:p/>
        </p:txBody>
      </p:sp>
      <p:sp>
        <p:nvSpPr>
          <p:cNvPr id="30" name="Google Shape;30;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lt1"/>
              </a:buClr>
              <a:buSzPts val="2400"/>
              <a:buFont typeface="Arial"/>
              <a:buChar char="•"/>
              <a:defRPr sz="2400"/>
            </a:lvl1pPr>
            <a:lvl2pPr indent="-355600" lvl="1" marL="914400" algn="l">
              <a:spcBef>
                <a:spcPts val="400"/>
              </a:spcBef>
              <a:spcAft>
                <a:spcPts val="0"/>
              </a:spcAft>
              <a:buClr>
                <a:schemeClr val="lt1"/>
              </a:buClr>
              <a:buSzPts val="2000"/>
              <a:buFont typeface="Arial"/>
              <a:buChar char="–"/>
              <a:defRPr sz="2000"/>
            </a:lvl2pPr>
            <a:lvl3pPr indent="-342900" lvl="2" marL="1371600" algn="l">
              <a:spcBef>
                <a:spcPts val="360"/>
              </a:spcBef>
              <a:spcAft>
                <a:spcPts val="0"/>
              </a:spcAft>
              <a:buClr>
                <a:schemeClr val="lt1"/>
              </a:buClr>
              <a:buSzPts val="1800"/>
              <a:buFont typeface="Arial"/>
              <a:buChar char="•"/>
              <a:defRPr sz="1800"/>
            </a:lvl3pPr>
            <a:lvl4pPr indent="-330200" lvl="3" marL="1828800" algn="l">
              <a:spcBef>
                <a:spcPts val="320"/>
              </a:spcBef>
              <a:spcAft>
                <a:spcPts val="0"/>
              </a:spcAft>
              <a:buClr>
                <a:schemeClr val="lt1"/>
              </a:buClr>
              <a:buSzPts val="1600"/>
              <a:buFont typeface="Arial"/>
              <a:buChar char="–"/>
              <a:defRPr sz="1600"/>
            </a:lvl4pPr>
            <a:lvl5pPr indent="-330200" lvl="4" marL="2286000" algn="l">
              <a:spcBef>
                <a:spcPts val="320"/>
              </a:spcBef>
              <a:spcAft>
                <a:spcPts val="0"/>
              </a:spcAft>
              <a:buClr>
                <a:schemeClr val="lt1"/>
              </a:buClr>
              <a:buSzPts val="1600"/>
              <a:buFont typeface="Arial"/>
              <a:buChar char="»"/>
              <a:defRPr sz="1600"/>
            </a:lvl5pPr>
            <a:lvl6pPr indent="-330200" lvl="5" marL="2743200" algn="l">
              <a:spcBef>
                <a:spcPts val="320"/>
              </a:spcBef>
              <a:spcAft>
                <a:spcPts val="0"/>
              </a:spcAft>
              <a:buClr>
                <a:schemeClr val="lt1"/>
              </a:buClr>
              <a:buSzPts val="1600"/>
              <a:buFont typeface="Arial"/>
              <a:buChar char="»"/>
              <a:defRPr sz="1600"/>
            </a:lvl6pPr>
            <a:lvl7pPr indent="-330200" lvl="6" marL="3200400" algn="l">
              <a:spcBef>
                <a:spcPts val="320"/>
              </a:spcBef>
              <a:spcAft>
                <a:spcPts val="0"/>
              </a:spcAft>
              <a:buClr>
                <a:schemeClr val="lt1"/>
              </a:buClr>
              <a:buSzPts val="1600"/>
              <a:buFont typeface="Arial"/>
              <a:buChar char="»"/>
              <a:defRPr sz="1600"/>
            </a:lvl7pPr>
            <a:lvl8pPr indent="-330200" lvl="7" marL="3657600" algn="l">
              <a:spcBef>
                <a:spcPts val="320"/>
              </a:spcBef>
              <a:spcAft>
                <a:spcPts val="0"/>
              </a:spcAft>
              <a:buClr>
                <a:schemeClr val="lt1"/>
              </a:buClr>
              <a:buSzPts val="1600"/>
              <a:buFont typeface="Arial"/>
              <a:buChar char="»"/>
              <a:defRPr sz="1600"/>
            </a:lvl8pPr>
            <a:lvl9pPr indent="-330200" lvl="8" marL="4114800" algn="l">
              <a:spcBef>
                <a:spcPts val="320"/>
              </a:spcBef>
              <a:spcAft>
                <a:spcPts val="0"/>
              </a:spcAft>
              <a:buClr>
                <a:schemeClr val="lt1"/>
              </a:buClr>
              <a:buSzPts val="1600"/>
              <a:buFont typeface="Arial"/>
              <a:buChar char="»"/>
              <a:defRPr sz="1600"/>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31" name="Shape 31"/>
        <p:cNvGrpSpPr/>
        <p:nvPr/>
      </p:nvGrpSpPr>
      <p:grpSpPr>
        <a:xfrm>
          <a:off x="0" y="0"/>
          <a:ext cx="0" cy="0"/>
          <a:chOff x="0" y="0"/>
          <a:chExt cx="0" cy="0"/>
        </a:xfrm>
      </p:grpSpPr>
      <p:sp>
        <p:nvSpPr>
          <p:cNvPr id="32" name="Google Shape;32;p7"/>
          <p:cNvSpPr txBox="1"/>
          <p:nvPr>
            <p:ph type="title"/>
          </p:nvPr>
        </p:nvSpPr>
        <p:spPr>
          <a:xfrm>
            <a:off x="1547813" y="115888"/>
            <a:ext cx="6408737" cy="508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33" name="Shape 33"/>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34" name="Shape 34"/>
        <p:cNvGrpSpPr/>
        <p:nvPr/>
      </p:nvGrpSpPr>
      <p:grpSpPr>
        <a:xfrm>
          <a:off x="0" y="0"/>
          <a:ext cx="0" cy="0"/>
          <a:chOff x="0" y="0"/>
          <a:chExt cx="0" cy="0"/>
        </a:xfrm>
      </p:grpSpPr>
      <p:sp>
        <p:nvSpPr>
          <p:cNvPr id="35" name="Google Shape;35;p9"/>
          <p:cNvSpPr txBox="1"/>
          <p:nvPr>
            <p:ph type="title"/>
          </p:nvPr>
        </p:nvSpPr>
        <p:spPr>
          <a:xfrm>
            <a:off x="457200" y="273050"/>
            <a:ext cx="3008313" cy="1162050"/>
          </a:xfrm>
          <a:prstGeom prst="rect">
            <a:avLst/>
          </a:prstGeom>
          <a:noFill/>
          <a:ln>
            <a:noFill/>
          </a:ln>
          <a:effectLst>
            <a:outerShdw rotWithShape="0" algn="ctr" dir="2700000" dist="17961">
              <a:schemeClr val="lt1"/>
            </a:outerShdw>
          </a:effectLst>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lt1"/>
              </a:buClr>
              <a:buSzPts val="3200"/>
              <a:buFont typeface="Arial"/>
              <a:buChar char="•"/>
              <a:defRPr sz="3200"/>
            </a:lvl1pPr>
            <a:lvl2pPr indent="-406400" lvl="1" marL="914400" algn="l">
              <a:spcBef>
                <a:spcPts val="560"/>
              </a:spcBef>
              <a:spcAft>
                <a:spcPts val="0"/>
              </a:spcAft>
              <a:buClr>
                <a:schemeClr val="lt1"/>
              </a:buClr>
              <a:buSzPts val="2800"/>
              <a:buFont typeface="Arial"/>
              <a:buChar char="–"/>
              <a:defRPr sz="2800"/>
            </a:lvl2pPr>
            <a:lvl3pPr indent="-381000" lvl="2" marL="1371600" algn="l">
              <a:spcBef>
                <a:spcPts val="480"/>
              </a:spcBef>
              <a:spcAft>
                <a:spcPts val="0"/>
              </a:spcAft>
              <a:buClr>
                <a:schemeClr val="lt1"/>
              </a:buClr>
              <a:buSzPts val="2400"/>
              <a:buFont typeface="Arial"/>
              <a:buChar char="•"/>
              <a:defRPr sz="2400"/>
            </a:lvl3pPr>
            <a:lvl4pPr indent="-355600" lvl="3" marL="1828800" algn="l">
              <a:spcBef>
                <a:spcPts val="400"/>
              </a:spcBef>
              <a:spcAft>
                <a:spcPts val="0"/>
              </a:spcAft>
              <a:buClr>
                <a:schemeClr val="lt1"/>
              </a:buClr>
              <a:buSzPts val="2000"/>
              <a:buFont typeface="Arial"/>
              <a:buChar char="–"/>
              <a:defRPr sz="2000"/>
            </a:lvl4pPr>
            <a:lvl5pPr indent="-355600" lvl="4" marL="2286000" algn="l">
              <a:spcBef>
                <a:spcPts val="400"/>
              </a:spcBef>
              <a:spcAft>
                <a:spcPts val="0"/>
              </a:spcAft>
              <a:buClr>
                <a:schemeClr val="lt1"/>
              </a:buClr>
              <a:buSzPts val="2000"/>
              <a:buFont typeface="Arial"/>
              <a:buChar char="»"/>
              <a:defRPr sz="2000"/>
            </a:lvl5pPr>
            <a:lvl6pPr indent="-355600" lvl="5" marL="2743200" algn="l">
              <a:spcBef>
                <a:spcPts val="400"/>
              </a:spcBef>
              <a:spcAft>
                <a:spcPts val="0"/>
              </a:spcAft>
              <a:buClr>
                <a:schemeClr val="lt1"/>
              </a:buClr>
              <a:buSzPts val="2000"/>
              <a:buFont typeface="Arial"/>
              <a:buChar char="»"/>
              <a:defRPr sz="2000"/>
            </a:lvl6pPr>
            <a:lvl7pPr indent="-355600" lvl="6" marL="3200400" algn="l">
              <a:spcBef>
                <a:spcPts val="400"/>
              </a:spcBef>
              <a:spcAft>
                <a:spcPts val="0"/>
              </a:spcAft>
              <a:buClr>
                <a:schemeClr val="lt1"/>
              </a:buClr>
              <a:buSzPts val="2000"/>
              <a:buFont typeface="Arial"/>
              <a:buChar char="»"/>
              <a:defRPr sz="2000"/>
            </a:lvl7pPr>
            <a:lvl8pPr indent="-355600" lvl="7" marL="3657600" algn="l">
              <a:spcBef>
                <a:spcPts val="400"/>
              </a:spcBef>
              <a:spcAft>
                <a:spcPts val="0"/>
              </a:spcAft>
              <a:buClr>
                <a:schemeClr val="lt1"/>
              </a:buClr>
              <a:buSzPts val="2000"/>
              <a:buFont typeface="Arial"/>
              <a:buChar char="»"/>
              <a:defRPr sz="2000"/>
            </a:lvl8pPr>
            <a:lvl9pPr indent="-355600" lvl="8" marL="4114800" algn="l">
              <a:spcBef>
                <a:spcPts val="400"/>
              </a:spcBef>
              <a:spcAft>
                <a:spcPts val="0"/>
              </a:spcAft>
              <a:buClr>
                <a:schemeClr val="lt1"/>
              </a:buClr>
              <a:buSzPts val="2000"/>
              <a:buFont typeface="Arial"/>
              <a:buChar char="»"/>
              <a:defRPr sz="2000"/>
            </a:lvl9pPr>
          </a:lstStyle>
          <a:p/>
        </p:txBody>
      </p:sp>
      <p:sp>
        <p:nvSpPr>
          <p:cNvPr id="37" name="Google Shape;3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38" name="Shape 38"/>
        <p:cNvGrpSpPr/>
        <p:nvPr/>
      </p:nvGrpSpPr>
      <p:grpSpPr>
        <a:xfrm>
          <a:off x="0" y="0"/>
          <a:ext cx="0" cy="0"/>
          <a:chOff x="0" y="0"/>
          <a:chExt cx="0" cy="0"/>
        </a:xfrm>
      </p:grpSpPr>
      <p:sp>
        <p:nvSpPr>
          <p:cNvPr id="39" name="Google Shape;39;p10"/>
          <p:cNvSpPr txBox="1"/>
          <p:nvPr>
            <p:ph type="title"/>
          </p:nvPr>
        </p:nvSpPr>
        <p:spPr>
          <a:xfrm>
            <a:off x="1792288" y="4800600"/>
            <a:ext cx="5486400" cy="566738"/>
          </a:xfrm>
          <a:prstGeom prst="rect">
            <a:avLst/>
          </a:prstGeom>
          <a:noFill/>
          <a:ln>
            <a:noFill/>
          </a:ln>
          <a:effectLst>
            <a:outerShdw rotWithShape="0" algn="ctr" dir="2700000" dist="17961">
              <a:schemeClr val="lt1"/>
            </a:outerShdw>
          </a:effectLst>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
          <p:cNvSpPr/>
          <p:nvPr>
            <p:ph idx="2" type="pic"/>
          </p:nvPr>
        </p:nvSpPr>
        <p:spPr>
          <a:xfrm>
            <a:off x="1792288" y="612775"/>
            <a:ext cx="5486400" cy="4114800"/>
          </a:xfrm>
          <a:prstGeom prst="rect">
            <a:avLst/>
          </a:prstGeom>
          <a:noFill/>
          <a:ln>
            <a:noFill/>
          </a:ln>
        </p:spPr>
      </p:sp>
      <p:sp>
        <p:nvSpPr>
          <p:cNvPr id="41" name="Google Shape;41;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lt1"/>
              </a:buClr>
              <a:buSzPts val="1400"/>
              <a:buFont typeface="Arial"/>
              <a:buNone/>
              <a:defRPr sz="1400"/>
            </a:lvl1pPr>
            <a:lvl2pPr indent="-228600" lvl="1" marL="914400" algn="l">
              <a:spcBef>
                <a:spcPts val="240"/>
              </a:spcBef>
              <a:spcAft>
                <a:spcPts val="0"/>
              </a:spcAft>
              <a:buClr>
                <a:schemeClr val="lt1"/>
              </a:buClr>
              <a:buSzPts val="1200"/>
              <a:buFont typeface="Arial"/>
              <a:buNone/>
              <a:defRPr sz="1200"/>
            </a:lvl2pPr>
            <a:lvl3pPr indent="-228600" lvl="2" marL="1371600" algn="l">
              <a:spcBef>
                <a:spcPts val="200"/>
              </a:spcBef>
              <a:spcAft>
                <a:spcPts val="0"/>
              </a:spcAft>
              <a:buClr>
                <a:schemeClr val="lt1"/>
              </a:buClr>
              <a:buSzPts val="1000"/>
              <a:buFont typeface="Arial"/>
              <a:buNone/>
              <a:defRPr sz="1000"/>
            </a:lvl3pPr>
            <a:lvl4pPr indent="-228600" lvl="3" marL="1828800" algn="l">
              <a:spcBef>
                <a:spcPts val="180"/>
              </a:spcBef>
              <a:spcAft>
                <a:spcPts val="0"/>
              </a:spcAft>
              <a:buClr>
                <a:schemeClr val="lt1"/>
              </a:buClr>
              <a:buSzPts val="900"/>
              <a:buFont typeface="Arial"/>
              <a:buNone/>
              <a:defRPr sz="900"/>
            </a:lvl4pPr>
            <a:lvl5pPr indent="-228600" lvl="4" marL="2286000" algn="l">
              <a:spcBef>
                <a:spcPts val="180"/>
              </a:spcBef>
              <a:spcAft>
                <a:spcPts val="0"/>
              </a:spcAft>
              <a:buClr>
                <a:schemeClr val="lt1"/>
              </a:buClr>
              <a:buSzPts val="900"/>
              <a:buFont typeface="Arial"/>
              <a:buNone/>
              <a:defRPr sz="900"/>
            </a:lvl5pPr>
            <a:lvl6pPr indent="-228600" lvl="5" marL="2743200" algn="l">
              <a:spcBef>
                <a:spcPts val="180"/>
              </a:spcBef>
              <a:spcAft>
                <a:spcPts val="0"/>
              </a:spcAft>
              <a:buClr>
                <a:schemeClr val="lt1"/>
              </a:buClr>
              <a:buSzPts val="900"/>
              <a:buFont typeface="Arial"/>
              <a:buNone/>
              <a:defRPr sz="900"/>
            </a:lvl6pPr>
            <a:lvl7pPr indent="-228600" lvl="6" marL="3200400" algn="l">
              <a:spcBef>
                <a:spcPts val="180"/>
              </a:spcBef>
              <a:spcAft>
                <a:spcPts val="0"/>
              </a:spcAft>
              <a:buClr>
                <a:schemeClr val="lt1"/>
              </a:buClr>
              <a:buSzPts val="900"/>
              <a:buFont typeface="Arial"/>
              <a:buNone/>
              <a:defRPr sz="900"/>
            </a:lvl7pPr>
            <a:lvl8pPr indent="-228600" lvl="7" marL="3657600" algn="l">
              <a:spcBef>
                <a:spcPts val="180"/>
              </a:spcBef>
              <a:spcAft>
                <a:spcPts val="0"/>
              </a:spcAft>
              <a:buClr>
                <a:schemeClr val="lt1"/>
              </a:buClr>
              <a:buSzPts val="900"/>
              <a:buFont typeface="Arial"/>
              <a:buNone/>
              <a:defRPr sz="900"/>
            </a:lvl8pPr>
            <a:lvl9pPr indent="-228600" lvl="8" marL="4114800" algn="l">
              <a:spcBef>
                <a:spcPts val="180"/>
              </a:spcBef>
              <a:spcAft>
                <a:spcPts val="0"/>
              </a:spcAft>
              <a:buClr>
                <a:schemeClr val="lt1"/>
              </a:buClr>
              <a:buSzPts val="900"/>
              <a:buFont typeface="Arial"/>
              <a:buNone/>
              <a:defRPr sz="9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547813" y="115888"/>
            <a:ext cx="6408737" cy="5080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lvl1pPr lvl="0" marR="0" rtl="0" algn="l">
              <a:spcBef>
                <a:spcPts val="0"/>
              </a:spcBef>
              <a:spcAft>
                <a:spcPts val="0"/>
              </a:spcAft>
              <a:buSzPts val="1400"/>
              <a:buNone/>
              <a:defRPr b="0" i="0" sz="32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32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32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32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32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32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32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32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3200" u="none" cap="none" strike="noStrike">
                <a:solidFill>
                  <a:schemeClr val="lt1"/>
                </a:solidFill>
                <a:latin typeface="Arial"/>
                <a:ea typeface="Arial"/>
                <a:cs typeface="Arial"/>
                <a:sym typeface="Arial"/>
              </a:defRPr>
            </a:lvl9pPr>
          </a:lstStyle>
          <a:p/>
        </p:txBody>
      </p:sp>
      <p:sp>
        <p:nvSpPr>
          <p:cNvPr id="11" name="Google Shape;11;p1"/>
          <p:cNvSpPr txBox="1"/>
          <p:nvPr>
            <p:ph idx="1" type="body"/>
          </p:nvPr>
        </p:nvSpPr>
        <p:spPr>
          <a:xfrm>
            <a:off x="1547813" y="836613"/>
            <a:ext cx="6481762" cy="5616575"/>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spcBef>
                <a:spcPts val="480"/>
              </a:spcBef>
              <a:spcAft>
                <a:spcPts val="0"/>
              </a:spcAft>
              <a:buClr>
                <a:schemeClr val="lt1"/>
              </a:buClr>
              <a:buSzPts val="2400"/>
              <a:buFont typeface="Arial"/>
              <a:buChar char="–"/>
              <a:defRPr b="1" i="0" sz="2400" u="none" cap="none" strike="noStrike">
                <a:solidFill>
                  <a:schemeClr val="lt1"/>
                </a:solidFill>
                <a:latin typeface="Arial"/>
                <a:ea typeface="Arial"/>
                <a:cs typeface="Arial"/>
                <a:sym typeface="Arial"/>
              </a:defRPr>
            </a:lvl2pPr>
            <a:lvl3pPr indent="-381000" lvl="2" marL="1371600" marR="0" rtl="0" algn="l">
              <a:spcBef>
                <a:spcPts val="48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3pPr>
            <a:lvl4pPr indent="-355600" lvl="3" marL="1828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4pPr>
            <a:lvl5pPr indent="-355600" lvl="4" marL="22860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5pPr>
            <a:lvl6pPr indent="-355600" lvl="5" marL="27432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6pPr>
            <a:lvl7pPr indent="-355600" lvl="6" marL="32004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7pPr>
            <a:lvl8pPr indent="-355600" lvl="7" marL="36576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8pPr>
            <a:lvl9pPr indent="-355600" lvl="8" marL="4114800" marR="0" rtl="0" algn="l">
              <a:spcBef>
                <a:spcPts val="4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jpg"/><Relationship Id="rId4" Type="http://schemas.openxmlformats.org/officeDocument/2006/relationships/hyperlink" Target="https://www.opensecrets.org/industries/mems.ph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jpg"/><Relationship Id="rId4" Type="http://schemas.openxmlformats.org/officeDocument/2006/relationships/hyperlink" Target="https://www.house.gov/committees" TargetMode="External"/><Relationship Id="rId5" Type="http://schemas.openxmlformats.org/officeDocument/2006/relationships/hyperlink" Target="https://www.senate.gov/committe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poweredtemplate.com/04635/0/index.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 name="Shape 51"/>
        <p:cNvGrpSpPr/>
        <p:nvPr/>
      </p:nvGrpSpPr>
      <p:grpSpPr>
        <a:xfrm>
          <a:off x="0" y="0"/>
          <a:ext cx="0" cy="0"/>
          <a:chOff x="0" y="0"/>
          <a:chExt cx="0" cy="0"/>
        </a:xfrm>
      </p:grpSpPr>
      <p:sp>
        <p:nvSpPr>
          <p:cNvPr id="52" name="Google Shape;52;p13"/>
          <p:cNvSpPr txBox="1"/>
          <p:nvPr>
            <p:ph type="ctrTitle"/>
          </p:nvPr>
        </p:nvSpPr>
        <p:spPr>
          <a:xfrm>
            <a:off x="2768650" y="4145050"/>
            <a:ext cx="5442000" cy="793800"/>
          </a:xfrm>
          <a:prstGeom prst="rect">
            <a:avLst/>
          </a:prstGeom>
          <a:noFill/>
          <a:ln>
            <a:noFill/>
          </a:ln>
          <a:effectLst>
            <a:outerShdw rotWithShape="0" algn="ctr" dir="2700000" dist="17961">
              <a:schemeClr val="lt2"/>
            </a:outerShdw>
          </a:effectLst>
        </p:spPr>
        <p:txBody>
          <a:bodyPr anchorCtr="0" anchor="ctr" bIns="45700" lIns="91425" spcFirstLastPara="1" rIns="91425" wrap="square" tIns="45700">
            <a:noAutofit/>
          </a:bodyPr>
          <a:lstStyle/>
          <a:p>
            <a:pPr indent="0" lvl="0" marL="0" rtl="0" algn="r">
              <a:spcBef>
                <a:spcPts val="0"/>
              </a:spcBef>
              <a:spcAft>
                <a:spcPts val="0"/>
              </a:spcAft>
              <a:buNone/>
            </a:pPr>
            <a:r>
              <a:rPr b="0" lang="ru-RU" sz="4400">
                <a:latin typeface="DM Serif Display"/>
                <a:ea typeface="DM Serif Display"/>
                <a:cs typeface="DM Serif Display"/>
                <a:sym typeface="DM Serif Display"/>
              </a:rPr>
              <a:t>Creating Legislation</a:t>
            </a:r>
            <a:endParaRPr b="0" sz="4400">
              <a:latin typeface="DM Serif Display"/>
              <a:ea typeface="DM Serif Display"/>
              <a:cs typeface="DM Serif Display"/>
              <a:sym typeface="DM Serif Display"/>
            </a:endParaRPr>
          </a:p>
        </p:txBody>
      </p:sp>
      <p:sp>
        <p:nvSpPr>
          <p:cNvPr id="53" name="Google Shape;53;p13"/>
          <p:cNvSpPr txBox="1"/>
          <p:nvPr>
            <p:ph idx="1" type="subTitle"/>
          </p:nvPr>
        </p:nvSpPr>
        <p:spPr>
          <a:xfrm>
            <a:off x="3962050" y="4938850"/>
            <a:ext cx="4550700" cy="433500"/>
          </a:xfrm>
          <a:prstGeom prst="rect">
            <a:avLst/>
          </a:prstGeom>
          <a:noFill/>
          <a:ln>
            <a:noFill/>
          </a:ln>
          <a:effectLst>
            <a:outerShdw rotWithShape="0" algn="ctr" dir="2700000" dist="17961">
              <a:schemeClr val="lt2"/>
            </a:outerShdw>
          </a:effectLst>
        </p:spPr>
        <p:txBody>
          <a:bodyPr anchorCtr="0" anchor="t" bIns="45700" lIns="91425" spcFirstLastPara="1" rIns="91425" wrap="square" tIns="45700">
            <a:noAutofit/>
          </a:bodyPr>
          <a:lstStyle/>
          <a:p>
            <a:pPr indent="0" lvl="0" marL="0" rtl="0" algn="r">
              <a:lnSpc>
                <a:spcPct val="90000"/>
              </a:lnSpc>
              <a:spcBef>
                <a:spcPts val="0"/>
              </a:spcBef>
              <a:spcAft>
                <a:spcPts val="0"/>
              </a:spcAft>
              <a:buClr>
                <a:schemeClr val="lt1"/>
              </a:buClr>
              <a:buSzPts val="2000"/>
              <a:buFont typeface="Arial"/>
              <a:buNone/>
            </a:pPr>
            <a:r>
              <a:rPr lang="ru-RU" sz="1900">
                <a:latin typeface="DM Serif Display"/>
                <a:ea typeface="DM Serif Display"/>
                <a:cs typeface="DM Serif Display"/>
                <a:sym typeface="DM Serif Display"/>
              </a:rPr>
              <a:t>How a Bill Becomes Law</a:t>
            </a:r>
            <a:endParaRPr sz="1900">
              <a:latin typeface="DM Serif Display"/>
              <a:ea typeface="DM Serif Display"/>
              <a:cs typeface="DM Serif Display"/>
              <a:sym typeface="DM Serif Displ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7" name="Shape 57"/>
        <p:cNvGrpSpPr/>
        <p:nvPr/>
      </p:nvGrpSpPr>
      <p:grpSpPr>
        <a:xfrm>
          <a:off x="0" y="0"/>
          <a:ext cx="0" cy="0"/>
          <a:chOff x="0" y="0"/>
          <a:chExt cx="0" cy="0"/>
        </a:xfrm>
      </p:grpSpPr>
      <p:sp>
        <p:nvSpPr>
          <p:cNvPr id="58" name="Google Shape;58;p14"/>
          <p:cNvSpPr txBox="1"/>
          <p:nvPr>
            <p:ph type="title"/>
          </p:nvPr>
        </p:nvSpPr>
        <p:spPr>
          <a:xfrm>
            <a:off x="1908175" y="188913"/>
            <a:ext cx="7056438"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Idea</a:t>
            </a:r>
            <a:endParaRPr>
              <a:solidFill>
                <a:schemeClr val="dk2"/>
              </a:solidFill>
              <a:latin typeface="DM Serif Display"/>
              <a:ea typeface="DM Serif Display"/>
              <a:cs typeface="DM Serif Display"/>
              <a:sym typeface="DM Serif Display"/>
            </a:endParaRPr>
          </a:p>
        </p:txBody>
      </p:sp>
      <p:sp>
        <p:nvSpPr>
          <p:cNvPr id="59" name="Google Shape;59;p14"/>
          <p:cNvSpPr txBox="1"/>
          <p:nvPr>
            <p:ph idx="1" type="body"/>
          </p:nvPr>
        </p:nvSpPr>
        <p:spPr>
          <a:xfrm>
            <a:off x="1908175" y="981075"/>
            <a:ext cx="7056438" cy="54737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Any law begins as an idea.</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Laws are designed to fix problems or issues. </a:t>
            </a:r>
            <a:endParaRPr b="0" sz="2800">
              <a:solidFill>
                <a:schemeClr val="dk2"/>
              </a:solidFill>
              <a:latin typeface="DM Serif Display"/>
              <a:ea typeface="DM Serif Display"/>
              <a:cs typeface="DM Serif Display"/>
              <a:sym typeface="DM Serif Display"/>
            </a:endParaRPr>
          </a:p>
          <a:p>
            <a:pPr indent="-406400" lvl="2" marL="1371600" rtl="0" algn="l">
              <a:lnSpc>
                <a:spcPct val="100000"/>
              </a:lnSpc>
              <a:spcBef>
                <a:spcPts val="0"/>
              </a:spcBef>
              <a:spcAft>
                <a:spcPts val="0"/>
              </a:spcAft>
              <a:buClr>
                <a:schemeClr val="dk2"/>
              </a:buClr>
              <a:buSzPts val="2800"/>
              <a:buFont typeface="DM Serif Display"/>
              <a:buChar char="•"/>
            </a:pPr>
            <a:r>
              <a:rPr lang="ru-RU" sz="2800">
                <a:solidFill>
                  <a:schemeClr val="dk2"/>
                </a:solidFill>
                <a:latin typeface="DM Serif Display"/>
                <a:ea typeface="DM Serif Display"/>
                <a:cs typeface="DM Serif Display"/>
                <a:sym typeface="DM Serif Display"/>
              </a:rPr>
              <a:t>In other words, laws are retroactive, not proactive (they are not made until a problem first exists)</a:t>
            </a:r>
            <a:endParaRPr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The idea can come from anywhere.</a:t>
            </a:r>
            <a:endParaRPr b="0" sz="28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Citizens</a:t>
            </a:r>
            <a:endParaRPr sz="26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Congressmen</a:t>
            </a:r>
            <a:endParaRPr sz="26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The President</a:t>
            </a:r>
            <a:endParaRPr sz="26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Interest Groups</a:t>
            </a:r>
            <a:endParaRPr sz="2600">
              <a:solidFill>
                <a:schemeClr val="dk2"/>
              </a:solidFill>
              <a:latin typeface="DM Serif Display"/>
              <a:ea typeface="DM Serif Display"/>
              <a:cs typeface="DM Serif Display"/>
              <a:sym typeface="DM Serif Display"/>
            </a:endParaRPr>
          </a:p>
          <a:p>
            <a:pPr indent="0" lvl="0" marL="0" rtl="0" algn="l">
              <a:spcBef>
                <a:spcPts val="0"/>
              </a:spcBef>
              <a:spcAft>
                <a:spcPts val="0"/>
              </a:spcAft>
              <a:buNone/>
            </a:pPr>
            <a:r>
              <a:t/>
            </a:r>
            <a:endParaRPr>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0" st="0"/>
                                            </p:txEl>
                                          </p:spTgt>
                                        </p:tgtEl>
                                        <p:attrNameLst>
                                          <p:attrName>style.visibility</p:attrName>
                                        </p:attrNameLst>
                                      </p:cBhvr>
                                      <p:to>
                                        <p:strVal val="visible"/>
                                      </p:to>
                                    </p:set>
                                    <p:animEffect filter="fade" transition="in">
                                      <p:cBhvr>
                                        <p:cTn dur="1000"/>
                                        <p:tgtEl>
                                          <p:spTgt spid="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1" st="1"/>
                                            </p:txEl>
                                          </p:spTgt>
                                        </p:tgtEl>
                                        <p:attrNameLst>
                                          <p:attrName>style.visibility</p:attrName>
                                        </p:attrNameLst>
                                      </p:cBhvr>
                                      <p:to>
                                        <p:strVal val="visible"/>
                                      </p:to>
                                    </p:set>
                                    <p:animEffect filter="fade" transition="in">
                                      <p:cBhvr>
                                        <p:cTn dur="1000"/>
                                        <p:tgtEl>
                                          <p:spTgt spid="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2" st="2"/>
                                            </p:txEl>
                                          </p:spTgt>
                                        </p:tgtEl>
                                        <p:attrNameLst>
                                          <p:attrName>style.visibility</p:attrName>
                                        </p:attrNameLst>
                                      </p:cBhvr>
                                      <p:to>
                                        <p:strVal val="visible"/>
                                      </p:to>
                                    </p:set>
                                    <p:animEffect filter="fade" transition="in">
                                      <p:cBhvr>
                                        <p:cTn dur="1000"/>
                                        <p:tgtEl>
                                          <p:spTgt spid="5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3" st="3"/>
                                            </p:txEl>
                                          </p:spTgt>
                                        </p:tgtEl>
                                        <p:attrNameLst>
                                          <p:attrName>style.visibility</p:attrName>
                                        </p:attrNameLst>
                                      </p:cBhvr>
                                      <p:to>
                                        <p:strVal val="visible"/>
                                      </p:to>
                                    </p:set>
                                    <p:animEffect filter="fade" transition="in">
                                      <p:cBhvr>
                                        <p:cTn dur="1000"/>
                                        <p:tgtEl>
                                          <p:spTgt spid="5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4" st="4"/>
                                            </p:txEl>
                                          </p:spTgt>
                                        </p:tgtEl>
                                        <p:attrNameLst>
                                          <p:attrName>style.visibility</p:attrName>
                                        </p:attrNameLst>
                                      </p:cBhvr>
                                      <p:to>
                                        <p:strVal val="visible"/>
                                      </p:to>
                                    </p:set>
                                    <p:animEffect filter="fade" transition="in">
                                      <p:cBhvr>
                                        <p:cTn dur="1000"/>
                                        <p:tgtEl>
                                          <p:spTgt spid="59">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5" st="5"/>
                                            </p:txEl>
                                          </p:spTgt>
                                        </p:tgtEl>
                                        <p:attrNameLst>
                                          <p:attrName>style.visibility</p:attrName>
                                        </p:attrNameLst>
                                      </p:cBhvr>
                                      <p:to>
                                        <p:strVal val="visible"/>
                                      </p:to>
                                    </p:set>
                                    <p:animEffect filter="fade" transition="in">
                                      <p:cBhvr>
                                        <p:cTn dur="1000"/>
                                        <p:tgtEl>
                                          <p:spTgt spid="59">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6" st="6"/>
                                            </p:txEl>
                                          </p:spTgt>
                                        </p:tgtEl>
                                        <p:attrNameLst>
                                          <p:attrName>style.visibility</p:attrName>
                                        </p:attrNameLst>
                                      </p:cBhvr>
                                      <p:to>
                                        <p:strVal val="visible"/>
                                      </p:to>
                                    </p:set>
                                    <p:animEffect filter="fade" transition="in">
                                      <p:cBhvr>
                                        <p:cTn dur="1000"/>
                                        <p:tgtEl>
                                          <p:spTgt spid="59">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7" st="7"/>
                                            </p:txEl>
                                          </p:spTgt>
                                        </p:tgtEl>
                                        <p:attrNameLst>
                                          <p:attrName>style.visibility</p:attrName>
                                        </p:attrNameLst>
                                      </p:cBhvr>
                                      <p:to>
                                        <p:strVal val="visible"/>
                                      </p:to>
                                    </p:set>
                                    <p:animEffect filter="fade" transition="in">
                                      <p:cBhvr>
                                        <p:cTn dur="1000"/>
                                        <p:tgtEl>
                                          <p:spTgt spid="59">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9">
                                            <p:txEl>
                                              <p:pRg end="8" st="8"/>
                                            </p:txEl>
                                          </p:spTgt>
                                        </p:tgtEl>
                                        <p:attrNameLst>
                                          <p:attrName>style.visibility</p:attrName>
                                        </p:attrNameLst>
                                      </p:cBhvr>
                                      <p:to>
                                        <p:strVal val="visible"/>
                                      </p:to>
                                    </p:set>
                                    <p:animEffect filter="fade" transition="in">
                                      <p:cBhvr>
                                        <p:cTn dur="1000"/>
                                        <p:tgtEl>
                                          <p:spTgt spid="59">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3" name="Shape 63"/>
        <p:cNvGrpSpPr/>
        <p:nvPr/>
      </p:nvGrpSpPr>
      <p:grpSpPr>
        <a:xfrm>
          <a:off x="0" y="0"/>
          <a:ext cx="0" cy="0"/>
          <a:chOff x="0" y="0"/>
          <a:chExt cx="0" cy="0"/>
        </a:xfrm>
      </p:grpSpPr>
      <p:sp>
        <p:nvSpPr>
          <p:cNvPr id="64" name="Google Shape;64;p15"/>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The Bill</a:t>
            </a:r>
            <a:endParaRPr>
              <a:solidFill>
                <a:schemeClr val="dk2"/>
              </a:solidFill>
              <a:latin typeface="DM Serif Display"/>
              <a:ea typeface="DM Serif Display"/>
              <a:cs typeface="DM Serif Display"/>
              <a:sym typeface="DM Serif Display"/>
            </a:endParaRPr>
          </a:p>
        </p:txBody>
      </p:sp>
      <p:sp>
        <p:nvSpPr>
          <p:cNvPr id="65" name="Google Shape;65;p15"/>
          <p:cNvSpPr txBox="1"/>
          <p:nvPr>
            <p:ph idx="1" type="body"/>
          </p:nvPr>
        </p:nvSpPr>
        <p:spPr>
          <a:xfrm>
            <a:off x="1908175" y="981075"/>
            <a:ext cx="7056300" cy="5473800"/>
          </a:xfrm>
          <a:prstGeom prst="rect">
            <a:avLst/>
          </a:prstGeom>
          <a:noFill/>
          <a:ln>
            <a:noFill/>
          </a:ln>
        </p:spPr>
        <p:txBody>
          <a:bodyPr anchorCtr="0" anchor="t" bIns="45700" lIns="91425" spcFirstLastPara="1" rIns="91425" wrap="square" tIns="45700">
            <a:normAutofit lnSpcReduction="20000"/>
          </a:bodyPr>
          <a:lstStyle/>
          <a:p>
            <a:pPr indent="-412750" lvl="0" marL="457200" rtl="0" algn="l">
              <a:lnSpc>
                <a:spcPct val="100000"/>
              </a:lnSpc>
              <a:spcBef>
                <a:spcPts val="0"/>
              </a:spcBef>
              <a:spcAft>
                <a:spcPts val="0"/>
              </a:spcAft>
              <a:buClr>
                <a:schemeClr val="dk2"/>
              </a:buClr>
              <a:buSzPts val="2900"/>
              <a:buFont typeface="DM Serif Display"/>
              <a:buChar char="•"/>
            </a:pPr>
            <a:r>
              <a:rPr lang="ru-RU" sz="2900">
                <a:solidFill>
                  <a:schemeClr val="dk2"/>
                </a:solidFill>
                <a:latin typeface="DM Serif Display"/>
                <a:ea typeface="DM Serif Display"/>
                <a:cs typeface="DM Serif Display"/>
                <a:sym typeface="DM Serif Display"/>
              </a:rPr>
              <a:t>Once an idea is sponsored and a bill created - </a:t>
            </a:r>
            <a:endParaRPr sz="2900">
              <a:solidFill>
                <a:schemeClr val="dk2"/>
              </a:solidFill>
              <a:latin typeface="DM Serif Display"/>
              <a:ea typeface="DM Serif Display"/>
              <a:cs typeface="DM Serif Display"/>
              <a:sym typeface="DM Serif Display"/>
            </a:endParaRPr>
          </a:p>
          <a:p>
            <a:pPr indent="-400050" lvl="1" marL="914400" rtl="0" algn="l">
              <a:lnSpc>
                <a:spcPct val="100000"/>
              </a:lnSpc>
              <a:spcBef>
                <a:spcPts val="0"/>
              </a:spcBef>
              <a:spcAft>
                <a:spcPts val="0"/>
              </a:spcAft>
              <a:buClr>
                <a:schemeClr val="dk2"/>
              </a:buClr>
              <a:buSzPts val="2700"/>
              <a:buFont typeface="DM Serif Display"/>
              <a:buChar char="–"/>
            </a:pPr>
            <a:r>
              <a:rPr b="0" lang="ru-RU" sz="2700">
                <a:solidFill>
                  <a:schemeClr val="dk2"/>
                </a:solidFill>
                <a:latin typeface="DM Serif Display"/>
                <a:ea typeface="DM Serif Display"/>
                <a:cs typeface="DM Serif Display"/>
                <a:sym typeface="DM Serif Display"/>
              </a:rPr>
              <a:t>The bill will go through similar steps in both houses</a:t>
            </a:r>
            <a:endParaRPr b="0" sz="2700">
              <a:solidFill>
                <a:schemeClr val="dk2"/>
              </a:solidFill>
              <a:latin typeface="DM Serif Display"/>
              <a:ea typeface="DM Serif Display"/>
              <a:cs typeface="DM Serif Display"/>
              <a:sym typeface="DM Serif Display"/>
            </a:endParaRPr>
          </a:p>
          <a:p>
            <a:pPr indent="0" lvl="0" marL="914400" rtl="0" algn="l">
              <a:lnSpc>
                <a:spcPct val="100000"/>
              </a:lnSpc>
              <a:spcBef>
                <a:spcPts val="0"/>
              </a:spcBef>
              <a:spcAft>
                <a:spcPts val="0"/>
              </a:spcAft>
              <a:buNone/>
            </a:pPr>
            <a:r>
              <a:t/>
            </a:r>
            <a:endParaRPr b="0" sz="2700">
              <a:solidFill>
                <a:schemeClr val="dk2"/>
              </a:solidFill>
              <a:latin typeface="DM Serif Display"/>
              <a:ea typeface="DM Serif Display"/>
              <a:cs typeface="DM Serif Display"/>
              <a:sym typeface="DM Serif Display"/>
            </a:endParaRPr>
          </a:p>
          <a:p>
            <a:pPr indent="0" lvl="0" marL="914400" rtl="0" algn="l">
              <a:lnSpc>
                <a:spcPct val="100000"/>
              </a:lnSpc>
              <a:spcBef>
                <a:spcPts val="0"/>
              </a:spcBef>
              <a:spcAft>
                <a:spcPts val="0"/>
              </a:spcAft>
              <a:buNone/>
            </a:pPr>
            <a:r>
              <a:t/>
            </a:r>
            <a:endParaRPr b="0" sz="1500">
              <a:solidFill>
                <a:schemeClr val="dk2"/>
              </a:solidFill>
              <a:latin typeface="DM Serif Display"/>
              <a:ea typeface="DM Serif Display"/>
              <a:cs typeface="DM Serif Display"/>
              <a:sym typeface="DM Serif Display"/>
            </a:endParaRPr>
          </a:p>
          <a:p>
            <a:pPr indent="-412750" lvl="0" marL="457200" rtl="0" algn="l">
              <a:lnSpc>
                <a:spcPct val="100000"/>
              </a:lnSpc>
              <a:spcBef>
                <a:spcPts val="0"/>
              </a:spcBef>
              <a:spcAft>
                <a:spcPts val="0"/>
              </a:spcAft>
              <a:buClr>
                <a:schemeClr val="dk2"/>
              </a:buClr>
              <a:buSzPts val="2900"/>
              <a:buFont typeface="DM Serif Display"/>
              <a:buChar char="•"/>
            </a:pPr>
            <a:r>
              <a:rPr lang="ru-RU" sz="2900" u="sng">
                <a:solidFill>
                  <a:schemeClr val="hlink"/>
                </a:solidFill>
                <a:latin typeface="DM Serif Display"/>
                <a:ea typeface="DM Serif Display"/>
                <a:cs typeface="DM Serif Display"/>
                <a:sym typeface="DM Serif Display"/>
                <a:hlinkClick r:id="rId4"/>
              </a:rPr>
              <a:t>Interest Groups</a:t>
            </a:r>
            <a:r>
              <a:rPr lang="ru-RU" sz="2900">
                <a:solidFill>
                  <a:schemeClr val="dk2"/>
                </a:solidFill>
                <a:latin typeface="DM Serif Display"/>
                <a:ea typeface="DM Serif Display"/>
                <a:cs typeface="DM Serif Display"/>
                <a:sym typeface="DM Serif Display"/>
              </a:rPr>
              <a:t> play an integrated role in the lawmaking process. </a:t>
            </a:r>
            <a:endParaRPr sz="2900">
              <a:solidFill>
                <a:schemeClr val="dk2"/>
              </a:solidFill>
              <a:latin typeface="DM Serif Display"/>
              <a:ea typeface="DM Serif Display"/>
              <a:cs typeface="DM Serif Display"/>
              <a:sym typeface="DM Serif Display"/>
            </a:endParaRPr>
          </a:p>
          <a:p>
            <a:pPr indent="-361950" lvl="1" marL="914400" rtl="0" algn="l">
              <a:lnSpc>
                <a:spcPct val="100000"/>
              </a:lnSpc>
              <a:spcBef>
                <a:spcPts val="0"/>
              </a:spcBef>
              <a:spcAft>
                <a:spcPts val="0"/>
              </a:spcAft>
              <a:buClr>
                <a:schemeClr val="dk2"/>
              </a:buClr>
              <a:buSzPts val="2100"/>
              <a:buFont typeface="DM Serif Display"/>
              <a:buChar char="–"/>
            </a:pPr>
            <a:r>
              <a:rPr b="0" lang="ru-RU" sz="2700">
                <a:solidFill>
                  <a:schemeClr val="dk2"/>
                </a:solidFill>
                <a:latin typeface="DM Serif Display"/>
                <a:ea typeface="DM Serif Display"/>
                <a:cs typeface="DM Serif Display"/>
                <a:sym typeface="DM Serif Display"/>
              </a:rPr>
              <a:t>They donate money to help candidates get elected to office, which gives them more influence to - </a:t>
            </a:r>
            <a:endParaRPr b="0" sz="2700">
              <a:solidFill>
                <a:schemeClr val="dk2"/>
              </a:solidFill>
              <a:latin typeface="DM Serif Display"/>
              <a:ea typeface="DM Serif Display"/>
              <a:cs typeface="DM Serif Display"/>
              <a:sym typeface="DM Serif Display"/>
            </a:endParaRPr>
          </a:p>
          <a:p>
            <a:pPr indent="-361950" lvl="2" marL="1371600" rtl="0" algn="l">
              <a:lnSpc>
                <a:spcPct val="100000"/>
              </a:lnSpc>
              <a:spcBef>
                <a:spcPts val="0"/>
              </a:spcBef>
              <a:spcAft>
                <a:spcPts val="0"/>
              </a:spcAft>
              <a:buClr>
                <a:schemeClr val="dk2"/>
              </a:buClr>
              <a:buSzPts val="2100"/>
              <a:buFont typeface="DM Serif Display"/>
              <a:buChar char="•"/>
            </a:pPr>
            <a:r>
              <a:rPr lang="ru-RU" sz="2700">
                <a:solidFill>
                  <a:schemeClr val="dk2"/>
                </a:solidFill>
                <a:latin typeface="DM Serif Display"/>
                <a:ea typeface="DM Serif Display"/>
                <a:cs typeface="DM Serif Display"/>
                <a:sym typeface="DM Serif Display"/>
              </a:rPr>
              <a:t>- </a:t>
            </a:r>
            <a:r>
              <a:rPr b="0" lang="ru-RU" sz="2700">
                <a:solidFill>
                  <a:schemeClr val="dk2"/>
                </a:solidFill>
                <a:latin typeface="DM Serif Display"/>
                <a:ea typeface="DM Serif Display"/>
                <a:cs typeface="DM Serif Display"/>
                <a:sym typeface="DM Serif Display"/>
              </a:rPr>
              <a:t>lobby congressmen to sponsor bills or to vote for or against them.</a:t>
            </a:r>
            <a:endParaRPr b="0" sz="2700">
              <a:solidFill>
                <a:schemeClr val="dk2"/>
              </a:solidFill>
              <a:latin typeface="DM Serif Display"/>
              <a:ea typeface="DM Serif Display"/>
              <a:cs typeface="DM Serif Display"/>
              <a:sym typeface="DM Serif Display"/>
            </a:endParaRPr>
          </a:p>
          <a:p>
            <a:pPr indent="-387350" lvl="3" marL="1828800" rtl="0" algn="l">
              <a:lnSpc>
                <a:spcPct val="100000"/>
              </a:lnSpc>
              <a:spcBef>
                <a:spcPts val="0"/>
              </a:spcBef>
              <a:spcAft>
                <a:spcPts val="0"/>
              </a:spcAft>
              <a:buClr>
                <a:schemeClr val="dk2"/>
              </a:buClr>
              <a:buSzPts val="2500"/>
              <a:buFont typeface="DM Serif Display"/>
              <a:buChar char="–"/>
            </a:pPr>
            <a:r>
              <a:rPr lang="ru-RU" sz="2500">
                <a:solidFill>
                  <a:schemeClr val="dk2"/>
                </a:solidFill>
                <a:latin typeface="DM Serif Display"/>
                <a:ea typeface="DM Serif Display"/>
                <a:cs typeface="DM Serif Display"/>
                <a:sym typeface="DM Serif Display"/>
              </a:rPr>
              <a:t>This happens throughout the process of a bill becoming a law.</a:t>
            </a:r>
            <a:endParaRPr b="0" sz="2500">
              <a:solidFill>
                <a:schemeClr val="dk2"/>
              </a:solidFill>
              <a:latin typeface="DM Serif Display"/>
              <a:ea typeface="DM Serif Display"/>
              <a:cs typeface="DM Serif Display"/>
              <a:sym typeface="DM Serif Display"/>
            </a:endParaRPr>
          </a:p>
          <a:p>
            <a:pPr indent="0" lvl="0" marL="0" rtl="0" algn="l">
              <a:spcBef>
                <a:spcPts val="0"/>
              </a:spcBef>
              <a:spcAft>
                <a:spcPts val="0"/>
              </a:spcAft>
              <a:buNone/>
            </a:pPr>
            <a:r>
              <a:t/>
            </a:r>
            <a:endParaRPr sz="2700">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0" st="0"/>
                                            </p:txEl>
                                          </p:spTgt>
                                        </p:tgtEl>
                                        <p:attrNameLst>
                                          <p:attrName>style.visibility</p:attrName>
                                        </p:attrNameLst>
                                      </p:cBhvr>
                                      <p:to>
                                        <p:strVal val="visible"/>
                                      </p:to>
                                    </p:set>
                                    <p:animEffect filter="fade" transition="in">
                                      <p:cBhvr>
                                        <p:cTn dur="1000"/>
                                        <p:tgtEl>
                                          <p:spTgt spid="6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1" st="1"/>
                                            </p:txEl>
                                          </p:spTgt>
                                        </p:tgtEl>
                                        <p:attrNameLst>
                                          <p:attrName>style.visibility</p:attrName>
                                        </p:attrNameLst>
                                      </p:cBhvr>
                                      <p:to>
                                        <p:strVal val="visible"/>
                                      </p:to>
                                    </p:set>
                                    <p:animEffect filter="fade" transition="in">
                                      <p:cBhvr>
                                        <p:cTn dur="1000"/>
                                        <p:tgtEl>
                                          <p:spTgt spid="6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2" st="2"/>
                                            </p:txEl>
                                          </p:spTgt>
                                        </p:tgtEl>
                                        <p:attrNameLst>
                                          <p:attrName>style.visibility</p:attrName>
                                        </p:attrNameLst>
                                      </p:cBhvr>
                                      <p:to>
                                        <p:strVal val="visible"/>
                                      </p:to>
                                    </p:set>
                                    <p:animEffect filter="fade" transition="in">
                                      <p:cBhvr>
                                        <p:cTn dur="1000"/>
                                        <p:tgtEl>
                                          <p:spTgt spid="6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3" st="3"/>
                                            </p:txEl>
                                          </p:spTgt>
                                        </p:tgtEl>
                                        <p:attrNameLst>
                                          <p:attrName>style.visibility</p:attrName>
                                        </p:attrNameLst>
                                      </p:cBhvr>
                                      <p:to>
                                        <p:strVal val="visible"/>
                                      </p:to>
                                    </p:set>
                                    <p:animEffect filter="fade" transition="in">
                                      <p:cBhvr>
                                        <p:cTn dur="1000"/>
                                        <p:tgtEl>
                                          <p:spTgt spid="6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4" st="4"/>
                                            </p:txEl>
                                          </p:spTgt>
                                        </p:tgtEl>
                                        <p:attrNameLst>
                                          <p:attrName>style.visibility</p:attrName>
                                        </p:attrNameLst>
                                      </p:cBhvr>
                                      <p:to>
                                        <p:strVal val="visible"/>
                                      </p:to>
                                    </p:set>
                                    <p:animEffect filter="fade" transition="in">
                                      <p:cBhvr>
                                        <p:cTn dur="1000"/>
                                        <p:tgtEl>
                                          <p:spTgt spid="6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5" st="5"/>
                                            </p:txEl>
                                          </p:spTgt>
                                        </p:tgtEl>
                                        <p:attrNameLst>
                                          <p:attrName>style.visibility</p:attrName>
                                        </p:attrNameLst>
                                      </p:cBhvr>
                                      <p:to>
                                        <p:strVal val="visible"/>
                                      </p:to>
                                    </p:set>
                                    <p:animEffect filter="fade" transition="in">
                                      <p:cBhvr>
                                        <p:cTn dur="1000"/>
                                        <p:tgtEl>
                                          <p:spTgt spid="6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6" st="6"/>
                                            </p:txEl>
                                          </p:spTgt>
                                        </p:tgtEl>
                                        <p:attrNameLst>
                                          <p:attrName>style.visibility</p:attrName>
                                        </p:attrNameLst>
                                      </p:cBhvr>
                                      <p:to>
                                        <p:strVal val="visible"/>
                                      </p:to>
                                    </p:set>
                                    <p:animEffect filter="fade" transition="in">
                                      <p:cBhvr>
                                        <p:cTn dur="1000"/>
                                        <p:tgtEl>
                                          <p:spTgt spid="6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7" st="7"/>
                                            </p:txEl>
                                          </p:spTgt>
                                        </p:tgtEl>
                                        <p:attrNameLst>
                                          <p:attrName>style.visibility</p:attrName>
                                        </p:attrNameLst>
                                      </p:cBhvr>
                                      <p:to>
                                        <p:strVal val="visible"/>
                                      </p:to>
                                    </p:set>
                                    <p:animEffect filter="fade" transition="in">
                                      <p:cBhvr>
                                        <p:cTn dur="1000"/>
                                        <p:tgtEl>
                                          <p:spTgt spid="6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5">
                                            <p:txEl>
                                              <p:pRg end="8" st="8"/>
                                            </p:txEl>
                                          </p:spTgt>
                                        </p:tgtEl>
                                        <p:attrNameLst>
                                          <p:attrName>style.visibility</p:attrName>
                                        </p:attrNameLst>
                                      </p:cBhvr>
                                      <p:to>
                                        <p:strVal val="visible"/>
                                      </p:to>
                                    </p:set>
                                    <p:animEffect filter="fade" transition="in">
                                      <p:cBhvr>
                                        <p:cTn dur="1000"/>
                                        <p:tgtEl>
                                          <p:spTgt spid="65">
                                            <p:txEl>
                                              <p:pRg end="8" st="8"/>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9" name="Shape 69"/>
        <p:cNvGrpSpPr/>
        <p:nvPr/>
      </p:nvGrpSpPr>
      <p:grpSpPr>
        <a:xfrm>
          <a:off x="0" y="0"/>
          <a:ext cx="0" cy="0"/>
          <a:chOff x="0" y="0"/>
          <a:chExt cx="0" cy="0"/>
        </a:xfrm>
      </p:grpSpPr>
      <p:sp>
        <p:nvSpPr>
          <p:cNvPr id="70" name="Google Shape;70;p16"/>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Introduction</a:t>
            </a:r>
            <a:endParaRPr>
              <a:solidFill>
                <a:schemeClr val="dk2"/>
              </a:solidFill>
              <a:latin typeface="DM Serif Display"/>
              <a:ea typeface="DM Serif Display"/>
              <a:cs typeface="DM Serif Display"/>
              <a:sym typeface="DM Serif Display"/>
            </a:endParaRPr>
          </a:p>
        </p:txBody>
      </p:sp>
      <p:sp>
        <p:nvSpPr>
          <p:cNvPr id="71" name="Google Shape;71;p16"/>
          <p:cNvSpPr txBox="1"/>
          <p:nvPr>
            <p:ph idx="1" type="body"/>
          </p:nvPr>
        </p:nvSpPr>
        <p:spPr>
          <a:xfrm>
            <a:off x="1908175" y="981075"/>
            <a:ext cx="7056300" cy="5473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Despite where the idea comes from, a member of Congress must introduce the bill</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Except in cases of raising revenue, bills can start in either house</a:t>
            </a:r>
            <a:endParaRPr b="0" sz="2800">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xEl>
                                              <p:pRg end="0" st="0"/>
                                            </p:txEl>
                                          </p:spTgt>
                                        </p:tgtEl>
                                        <p:attrNameLst>
                                          <p:attrName>style.visibility</p:attrName>
                                        </p:attrNameLst>
                                      </p:cBhvr>
                                      <p:to>
                                        <p:strVal val="visible"/>
                                      </p:to>
                                    </p:set>
                                    <p:animEffect filter="fade" transition="in">
                                      <p:cBhvr>
                                        <p:cTn dur="1000"/>
                                        <p:tgtEl>
                                          <p:spTgt spid="7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1">
                                            <p:txEl>
                                              <p:pRg end="1" st="1"/>
                                            </p:txEl>
                                          </p:spTgt>
                                        </p:tgtEl>
                                        <p:attrNameLst>
                                          <p:attrName>style.visibility</p:attrName>
                                        </p:attrNameLst>
                                      </p:cBhvr>
                                      <p:to>
                                        <p:strVal val="visible"/>
                                      </p:to>
                                    </p:set>
                                    <p:animEffect filter="fade" transition="in">
                                      <p:cBhvr>
                                        <p:cTn dur="1000"/>
                                        <p:tgtEl>
                                          <p:spTgt spid="71">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5" name="Shape 75"/>
        <p:cNvGrpSpPr/>
        <p:nvPr/>
      </p:nvGrpSpPr>
      <p:grpSpPr>
        <a:xfrm>
          <a:off x="0" y="0"/>
          <a:ext cx="0" cy="0"/>
          <a:chOff x="0" y="0"/>
          <a:chExt cx="0" cy="0"/>
        </a:xfrm>
      </p:grpSpPr>
      <p:sp>
        <p:nvSpPr>
          <p:cNvPr id="76" name="Google Shape;76;p17"/>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Committee</a:t>
            </a:r>
            <a:endParaRPr>
              <a:solidFill>
                <a:schemeClr val="dk2"/>
              </a:solidFill>
              <a:latin typeface="DM Serif Display"/>
              <a:ea typeface="DM Serif Display"/>
              <a:cs typeface="DM Serif Display"/>
              <a:sym typeface="DM Serif Display"/>
            </a:endParaRPr>
          </a:p>
        </p:txBody>
      </p:sp>
      <p:sp>
        <p:nvSpPr>
          <p:cNvPr id="77" name="Google Shape;77;p17"/>
          <p:cNvSpPr txBox="1"/>
          <p:nvPr>
            <p:ph idx="1" type="body"/>
          </p:nvPr>
        </p:nvSpPr>
        <p:spPr>
          <a:xfrm>
            <a:off x="1908175" y="837875"/>
            <a:ext cx="7056300" cy="5473800"/>
          </a:xfrm>
          <a:prstGeom prst="rect">
            <a:avLst/>
          </a:prstGeom>
          <a:noFill/>
          <a:ln>
            <a:noFill/>
          </a:ln>
        </p:spPr>
        <p:txBody>
          <a:bodyPr anchorCtr="0" anchor="t" bIns="45700" lIns="91425" spcFirstLastPara="1" rIns="91425" wrap="square" tIns="45700">
            <a:normAutofit lnSpcReduction="20000"/>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Each house has committees made up of various members of that house.</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u="sng">
                <a:solidFill>
                  <a:schemeClr val="hlink"/>
                </a:solidFill>
                <a:latin typeface="DM Serif Display"/>
                <a:ea typeface="DM Serif Display"/>
                <a:cs typeface="DM Serif Display"/>
                <a:sym typeface="DM Serif Display"/>
                <a:hlinkClick r:id="rId4"/>
              </a:rPr>
              <a:t>House Committees</a:t>
            </a:r>
            <a:endParaRPr b="0"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u="sng">
                <a:solidFill>
                  <a:schemeClr val="hlink"/>
                </a:solidFill>
                <a:latin typeface="DM Serif Display"/>
                <a:ea typeface="DM Serif Display"/>
                <a:cs typeface="DM Serif Display"/>
                <a:sym typeface="DM Serif Display"/>
                <a:hlinkClick r:id="rId5"/>
              </a:rPr>
              <a:t>Senate Committees</a:t>
            </a:r>
            <a:endParaRPr b="0"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There is also a “rules” committee for each house that designs the rules for the </a:t>
            </a:r>
            <a:r>
              <a:rPr b="0" lang="ru-RU" sz="2800">
                <a:solidFill>
                  <a:schemeClr val="dk2"/>
                </a:solidFill>
                <a:latin typeface="DM Serif Display"/>
                <a:ea typeface="DM Serif Display"/>
                <a:cs typeface="DM Serif Display"/>
                <a:sym typeface="DM Serif Display"/>
              </a:rPr>
              <a:t>proceedings</a:t>
            </a:r>
            <a:r>
              <a:rPr b="0" lang="ru-RU" sz="2800">
                <a:solidFill>
                  <a:schemeClr val="dk2"/>
                </a:solidFill>
                <a:latin typeface="DM Serif Display"/>
                <a:ea typeface="DM Serif Display"/>
                <a:cs typeface="DM Serif Display"/>
                <a:sym typeface="DM Serif Display"/>
              </a:rPr>
              <a:t> for each bill.</a:t>
            </a:r>
            <a:endParaRPr b="0" sz="2800">
              <a:solidFill>
                <a:schemeClr val="dk2"/>
              </a:solidFill>
              <a:latin typeface="DM Serif Display"/>
              <a:ea typeface="DM Serif Display"/>
              <a:cs typeface="DM Serif Display"/>
              <a:sym typeface="DM Serif Display"/>
            </a:endParaRPr>
          </a:p>
          <a:p>
            <a:pPr indent="0" lvl="0" marL="914400" rtl="0" algn="l">
              <a:lnSpc>
                <a:spcPct val="100000"/>
              </a:lnSpc>
              <a:spcBef>
                <a:spcPts val="0"/>
              </a:spcBef>
              <a:spcAft>
                <a:spcPts val="0"/>
              </a:spcAft>
              <a:buNone/>
            </a:pPr>
            <a:r>
              <a:t/>
            </a:r>
            <a:endParaRPr b="0" sz="2800">
              <a:solidFill>
                <a:schemeClr val="dk2"/>
              </a:solidFill>
              <a:latin typeface="DM Serif Display"/>
              <a:ea typeface="DM Serif Display"/>
              <a:cs typeface="DM Serif Display"/>
              <a:sym typeface="DM Serif Display"/>
            </a:endParaRPr>
          </a:p>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Once the bill is introduced, it is assigned to and proceeds to a committee</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Each house has regulations regarding committee proceedings.</a:t>
            </a:r>
            <a:endParaRPr b="0"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Most bills do not make it out of committee.</a:t>
            </a:r>
            <a:endParaRPr>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0" st="0"/>
                                            </p:txEl>
                                          </p:spTgt>
                                        </p:tgtEl>
                                        <p:attrNameLst>
                                          <p:attrName>style.visibility</p:attrName>
                                        </p:attrNameLst>
                                      </p:cBhvr>
                                      <p:to>
                                        <p:strVal val="visible"/>
                                      </p:to>
                                    </p:set>
                                    <p:animEffect filter="fade" transition="in">
                                      <p:cBhvr>
                                        <p:cTn dur="1000"/>
                                        <p:tgtEl>
                                          <p:spTgt spid="7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1" st="1"/>
                                            </p:txEl>
                                          </p:spTgt>
                                        </p:tgtEl>
                                        <p:attrNameLst>
                                          <p:attrName>style.visibility</p:attrName>
                                        </p:attrNameLst>
                                      </p:cBhvr>
                                      <p:to>
                                        <p:strVal val="visible"/>
                                      </p:to>
                                    </p:set>
                                    <p:animEffect filter="fade" transition="in">
                                      <p:cBhvr>
                                        <p:cTn dur="1000"/>
                                        <p:tgtEl>
                                          <p:spTgt spid="7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2" st="2"/>
                                            </p:txEl>
                                          </p:spTgt>
                                        </p:tgtEl>
                                        <p:attrNameLst>
                                          <p:attrName>style.visibility</p:attrName>
                                        </p:attrNameLst>
                                      </p:cBhvr>
                                      <p:to>
                                        <p:strVal val="visible"/>
                                      </p:to>
                                    </p:set>
                                    <p:animEffect filter="fade" transition="in">
                                      <p:cBhvr>
                                        <p:cTn dur="1000"/>
                                        <p:tgtEl>
                                          <p:spTgt spid="7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3" st="3"/>
                                            </p:txEl>
                                          </p:spTgt>
                                        </p:tgtEl>
                                        <p:attrNameLst>
                                          <p:attrName>style.visibility</p:attrName>
                                        </p:attrNameLst>
                                      </p:cBhvr>
                                      <p:to>
                                        <p:strVal val="visible"/>
                                      </p:to>
                                    </p:set>
                                    <p:animEffect filter="fade" transition="in">
                                      <p:cBhvr>
                                        <p:cTn dur="1000"/>
                                        <p:tgtEl>
                                          <p:spTgt spid="7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4" st="4"/>
                                            </p:txEl>
                                          </p:spTgt>
                                        </p:tgtEl>
                                        <p:attrNameLst>
                                          <p:attrName>style.visibility</p:attrName>
                                        </p:attrNameLst>
                                      </p:cBhvr>
                                      <p:to>
                                        <p:strVal val="visible"/>
                                      </p:to>
                                    </p:set>
                                    <p:animEffect filter="fade" transition="in">
                                      <p:cBhvr>
                                        <p:cTn dur="1000"/>
                                        <p:tgtEl>
                                          <p:spTgt spid="77">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5" st="5"/>
                                            </p:txEl>
                                          </p:spTgt>
                                        </p:tgtEl>
                                        <p:attrNameLst>
                                          <p:attrName>style.visibility</p:attrName>
                                        </p:attrNameLst>
                                      </p:cBhvr>
                                      <p:to>
                                        <p:strVal val="visible"/>
                                      </p:to>
                                    </p:set>
                                    <p:animEffect filter="fade" transition="in">
                                      <p:cBhvr>
                                        <p:cTn dur="1000"/>
                                        <p:tgtEl>
                                          <p:spTgt spid="77">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6" st="6"/>
                                            </p:txEl>
                                          </p:spTgt>
                                        </p:tgtEl>
                                        <p:attrNameLst>
                                          <p:attrName>style.visibility</p:attrName>
                                        </p:attrNameLst>
                                      </p:cBhvr>
                                      <p:to>
                                        <p:strVal val="visible"/>
                                      </p:to>
                                    </p:set>
                                    <p:animEffect filter="fade" transition="in">
                                      <p:cBhvr>
                                        <p:cTn dur="1000"/>
                                        <p:tgtEl>
                                          <p:spTgt spid="77">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xEl>
                                              <p:pRg end="7" st="7"/>
                                            </p:txEl>
                                          </p:spTgt>
                                        </p:tgtEl>
                                        <p:attrNameLst>
                                          <p:attrName>style.visibility</p:attrName>
                                        </p:attrNameLst>
                                      </p:cBhvr>
                                      <p:to>
                                        <p:strVal val="visible"/>
                                      </p:to>
                                    </p:set>
                                    <p:animEffect filter="fade" transition="in">
                                      <p:cBhvr>
                                        <p:cTn dur="1000"/>
                                        <p:tgtEl>
                                          <p:spTgt spid="77">
                                            <p:txEl>
                                              <p:pRg end="7" st="7"/>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1" name="Shape 81"/>
        <p:cNvGrpSpPr/>
        <p:nvPr/>
      </p:nvGrpSpPr>
      <p:grpSpPr>
        <a:xfrm>
          <a:off x="0" y="0"/>
          <a:ext cx="0" cy="0"/>
          <a:chOff x="0" y="0"/>
          <a:chExt cx="0" cy="0"/>
        </a:xfrm>
      </p:grpSpPr>
      <p:sp>
        <p:nvSpPr>
          <p:cNvPr id="82" name="Google Shape;82;p18"/>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Debate</a:t>
            </a:r>
            <a:endParaRPr>
              <a:solidFill>
                <a:schemeClr val="dk2"/>
              </a:solidFill>
              <a:latin typeface="DM Serif Display"/>
              <a:ea typeface="DM Serif Display"/>
              <a:cs typeface="DM Serif Display"/>
              <a:sym typeface="DM Serif Display"/>
            </a:endParaRPr>
          </a:p>
        </p:txBody>
      </p:sp>
      <p:sp>
        <p:nvSpPr>
          <p:cNvPr id="83" name="Google Shape;83;p18"/>
          <p:cNvSpPr txBox="1"/>
          <p:nvPr>
            <p:ph idx="1" type="body"/>
          </p:nvPr>
        </p:nvSpPr>
        <p:spPr>
          <a:xfrm>
            <a:off x="1908175" y="981075"/>
            <a:ext cx="7056300" cy="5473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Bills that make it out of committee proceed to the floor.</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All members may then debate the bill</a:t>
            </a:r>
            <a:endParaRPr b="0" sz="2800">
              <a:solidFill>
                <a:schemeClr val="dk2"/>
              </a:solidFill>
              <a:latin typeface="DM Serif Display"/>
              <a:ea typeface="DM Serif Display"/>
              <a:cs typeface="DM Serif Display"/>
              <a:sym typeface="DM Serif Display"/>
            </a:endParaRPr>
          </a:p>
          <a:p>
            <a:pPr indent="-393700" lvl="2" marL="1371600" rtl="0" algn="l">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Each bill has a different timeline for debate.</a:t>
            </a:r>
            <a:endParaRPr sz="26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There are different regulations of debate in this process</a:t>
            </a:r>
            <a:endParaRPr sz="2600">
              <a:solidFill>
                <a:schemeClr val="dk2"/>
              </a:solidFill>
              <a:latin typeface="DM Serif Display"/>
              <a:ea typeface="DM Serif Display"/>
              <a:cs typeface="DM Serif Display"/>
              <a:sym typeface="DM Serif Display"/>
            </a:endParaRPr>
          </a:p>
          <a:p>
            <a:pPr indent="-393700" lvl="3" marL="18288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Filibuster (Senate only)</a:t>
            </a:r>
            <a:endParaRPr sz="2600">
              <a:solidFill>
                <a:schemeClr val="dk2"/>
              </a:solidFill>
              <a:latin typeface="DM Serif Display"/>
              <a:ea typeface="DM Serif Display"/>
              <a:cs typeface="DM Serif Display"/>
              <a:sym typeface="DM Serif Display"/>
            </a:endParaRPr>
          </a:p>
          <a:p>
            <a:pPr indent="0" lvl="0" marL="0" rtl="0" algn="l">
              <a:lnSpc>
                <a:spcPct val="100000"/>
              </a:lnSpc>
              <a:spcBef>
                <a:spcPts val="0"/>
              </a:spcBef>
              <a:spcAft>
                <a:spcPts val="0"/>
              </a:spcAft>
              <a:buNone/>
            </a:pPr>
            <a:r>
              <a:t/>
            </a:r>
            <a:endParaRPr sz="2400">
              <a:solidFill>
                <a:schemeClr val="dk2"/>
              </a:solidFill>
              <a:latin typeface="DM Serif Display"/>
              <a:ea typeface="DM Serif Display"/>
              <a:cs typeface="DM Serif Display"/>
              <a:sym typeface="DM Serif Display"/>
            </a:endParaRPr>
          </a:p>
          <a:p>
            <a:pPr indent="0" lvl="0" marL="0" rtl="0" algn="l">
              <a:spcBef>
                <a:spcPts val="0"/>
              </a:spcBef>
              <a:spcAft>
                <a:spcPts val="0"/>
              </a:spcAft>
              <a:buNone/>
            </a:pPr>
            <a:r>
              <a:t/>
            </a:r>
            <a:endParaRPr>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0" st="0"/>
                                            </p:txEl>
                                          </p:spTgt>
                                        </p:tgtEl>
                                        <p:attrNameLst>
                                          <p:attrName>style.visibility</p:attrName>
                                        </p:attrNameLst>
                                      </p:cBhvr>
                                      <p:to>
                                        <p:strVal val="visible"/>
                                      </p:to>
                                    </p:set>
                                    <p:animEffect filter="fade" transition="in">
                                      <p:cBhvr>
                                        <p:cTn dur="1000"/>
                                        <p:tgtEl>
                                          <p:spTgt spid="8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1" st="1"/>
                                            </p:txEl>
                                          </p:spTgt>
                                        </p:tgtEl>
                                        <p:attrNameLst>
                                          <p:attrName>style.visibility</p:attrName>
                                        </p:attrNameLst>
                                      </p:cBhvr>
                                      <p:to>
                                        <p:strVal val="visible"/>
                                      </p:to>
                                    </p:set>
                                    <p:animEffect filter="fade" transition="in">
                                      <p:cBhvr>
                                        <p:cTn dur="1000"/>
                                        <p:tgtEl>
                                          <p:spTgt spid="8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2" st="2"/>
                                            </p:txEl>
                                          </p:spTgt>
                                        </p:tgtEl>
                                        <p:attrNameLst>
                                          <p:attrName>style.visibility</p:attrName>
                                        </p:attrNameLst>
                                      </p:cBhvr>
                                      <p:to>
                                        <p:strVal val="visible"/>
                                      </p:to>
                                    </p:set>
                                    <p:animEffect filter="fade" transition="in">
                                      <p:cBhvr>
                                        <p:cTn dur="1000"/>
                                        <p:tgtEl>
                                          <p:spTgt spid="8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3" st="3"/>
                                            </p:txEl>
                                          </p:spTgt>
                                        </p:tgtEl>
                                        <p:attrNameLst>
                                          <p:attrName>style.visibility</p:attrName>
                                        </p:attrNameLst>
                                      </p:cBhvr>
                                      <p:to>
                                        <p:strVal val="visible"/>
                                      </p:to>
                                    </p:set>
                                    <p:animEffect filter="fade" transition="in">
                                      <p:cBhvr>
                                        <p:cTn dur="1000"/>
                                        <p:tgtEl>
                                          <p:spTgt spid="8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4" st="4"/>
                                            </p:txEl>
                                          </p:spTgt>
                                        </p:tgtEl>
                                        <p:attrNameLst>
                                          <p:attrName>style.visibility</p:attrName>
                                        </p:attrNameLst>
                                      </p:cBhvr>
                                      <p:to>
                                        <p:strVal val="visible"/>
                                      </p:to>
                                    </p:set>
                                    <p:animEffect filter="fade" transition="in">
                                      <p:cBhvr>
                                        <p:cTn dur="1000"/>
                                        <p:tgtEl>
                                          <p:spTgt spid="83">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5" st="5"/>
                                            </p:txEl>
                                          </p:spTgt>
                                        </p:tgtEl>
                                        <p:attrNameLst>
                                          <p:attrName>style.visibility</p:attrName>
                                        </p:attrNameLst>
                                      </p:cBhvr>
                                      <p:to>
                                        <p:strVal val="visible"/>
                                      </p:to>
                                    </p:set>
                                    <p:animEffect filter="fade" transition="in">
                                      <p:cBhvr>
                                        <p:cTn dur="1000"/>
                                        <p:tgtEl>
                                          <p:spTgt spid="83">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xEl>
                                              <p:pRg end="6" st="6"/>
                                            </p:txEl>
                                          </p:spTgt>
                                        </p:tgtEl>
                                        <p:attrNameLst>
                                          <p:attrName>style.visibility</p:attrName>
                                        </p:attrNameLst>
                                      </p:cBhvr>
                                      <p:to>
                                        <p:strVal val="visible"/>
                                      </p:to>
                                    </p:set>
                                    <p:animEffect filter="fade" transition="in">
                                      <p:cBhvr>
                                        <p:cTn dur="1000"/>
                                        <p:tgtEl>
                                          <p:spTgt spid="83">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19"/>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Vote</a:t>
            </a:r>
            <a:endParaRPr>
              <a:solidFill>
                <a:schemeClr val="dk2"/>
              </a:solidFill>
              <a:latin typeface="DM Serif Display"/>
              <a:ea typeface="DM Serif Display"/>
              <a:cs typeface="DM Serif Display"/>
              <a:sym typeface="DM Serif Display"/>
            </a:endParaRPr>
          </a:p>
        </p:txBody>
      </p:sp>
      <p:sp>
        <p:nvSpPr>
          <p:cNvPr id="89" name="Google Shape;89;p19"/>
          <p:cNvSpPr txBox="1"/>
          <p:nvPr>
            <p:ph idx="1" type="body"/>
          </p:nvPr>
        </p:nvSpPr>
        <p:spPr>
          <a:xfrm>
            <a:off x="1908175" y="981075"/>
            <a:ext cx="7056300" cy="5473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When the debate period is over, the bill is voted on.</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Both houses have rules and regulations in relation to voting on the bill.</a:t>
            </a:r>
            <a:endParaRPr b="0"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In order to move to the next step, both houses must pass an identical bill. </a:t>
            </a:r>
            <a:endParaRPr b="0" sz="28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If any changes are made between passing in one house and the other, the bill returns to the original house.</a:t>
            </a:r>
            <a:r>
              <a:rPr b="0" lang="ru-RU" sz="2600">
                <a:solidFill>
                  <a:schemeClr val="dk2"/>
                </a:solidFill>
                <a:latin typeface="DM Serif Display"/>
                <a:ea typeface="DM Serif Display"/>
                <a:cs typeface="DM Serif Display"/>
                <a:sym typeface="DM Serif Display"/>
              </a:rPr>
              <a:t> </a:t>
            </a:r>
            <a:endParaRPr b="0" sz="2600">
              <a:solidFill>
                <a:schemeClr val="dk2"/>
              </a:solidFill>
              <a:latin typeface="DM Serif Display"/>
              <a:ea typeface="DM Serif Display"/>
              <a:cs typeface="DM Serif Display"/>
              <a:sym typeface="DM Serif Display"/>
            </a:endParaRPr>
          </a:p>
          <a:p>
            <a:pPr indent="0" lvl="0" marL="0" rtl="0" algn="l">
              <a:spcBef>
                <a:spcPts val="0"/>
              </a:spcBef>
              <a:spcAft>
                <a:spcPts val="0"/>
              </a:spcAft>
              <a:buNone/>
            </a:pPr>
            <a:r>
              <a:t/>
            </a:r>
            <a:endParaRPr>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0" st="0"/>
                                            </p:txEl>
                                          </p:spTgt>
                                        </p:tgtEl>
                                        <p:attrNameLst>
                                          <p:attrName>style.visibility</p:attrName>
                                        </p:attrNameLst>
                                      </p:cBhvr>
                                      <p:to>
                                        <p:strVal val="visible"/>
                                      </p:to>
                                    </p:set>
                                    <p:animEffect filter="fade" transition="in">
                                      <p:cBhvr>
                                        <p:cTn dur="1000"/>
                                        <p:tgtEl>
                                          <p:spTgt spid="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1" st="1"/>
                                            </p:txEl>
                                          </p:spTgt>
                                        </p:tgtEl>
                                        <p:attrNameLst>
                                          <p:attrName>style.visibility</p:attrName>
                                        </p:attrNameLst>
                                      </p:cBhvr>
                                      <p:to>
                                        <p:strVal val="visible"/>
                                      </p:to>
                                    </p:set>
                                    <p:animEffect filter="fade" transition="in">
                                      <p:cBhvr>
                                        <p:cTn dur="1000"/>
                                        <p:tgtEl>
                                          <p:spTgt spid="8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2" st="2"/>
                                            </p:txEl>
                                          </p:spTgt>
                                        </p:tgtEl>
                                        <p:attrNameLst>
                                          <p:attrName>style.visibility</p:attrName>
                                        </p:attrNameLst>
                                      </p:cBhvr>
                                      <p:to>
                                        <p:strVal val="visible"/>
                                      </p:to>
                                    </p:set>
                                    <p:animEffect filter="fade" transition="in">
                                      <p:cBhvr>
                                        <p:cTn dur="1000"/>
                                        <p:tgtEl>
                                          <p:spTgt spid="8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3" st="3"/>
                                            </p:txEl>
                                          </p:spTgt>
                                        </p:tgtEl>
                                        <p:attrNameLst>
                                          <p:attrName>style.visibility</p:attrName>
                                        </p:attrNameLst>
                                      </p:cBhvr>
                                      <p:to>
                                        <p:strVal val="visible"/>
                                      </p:to>
                                    </p:set>
                                    <p:animEffect filter="fade" transition="in">
                                      <p:cBhvr>
                                        <p:cTn dur="1000"/>
                                        <p:tgtEl>
                                          <p:spTgt spid="8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9">
                                            <p:txEl>
                                              <p:pRg end="4" st="4"/>
                                            </p:txEl>
                                          </p:spTgt>
                                        </p:tgtEl>
                                        <p:attrNameLst>
                                          <p:attrName>style.visibility</p:attrName>
                                        </p:attrNameLst>
                                      </p:cBhvr>
                                      <p:to>
                                        <p:strVal val="visible"/>
                                      </p:to>
                                    </p:set>
                                    <p:animEffect filter="fade" transition="in">
                                      <p:cBhvr>
                                        <p:cTn dur="1000"/>
                                        <p:tgtEl>
                                          <p:spTgt spid="8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3" name="Shape 93"/>
        <p:cNvGrpSpPr/>
        <p:nvPr/>
      </p:nvGrpSpPr>
      <p:grpSpPr>
        <a:xfrm>
          <a:off x="0" y="0"/>
          <a:ext cx="0" cy="0"/>
          <a:chOff x="0" y="0"/>
          <a:chExt cx="0" cy="0"/>
        </a:xfrm>
      </p:grpSpPr>
      <p:sp>
        <p:nvSpPr>
          <p:cNvPr id="94" name="Google Shape;94;p20"/>
          <p:cNvSpPr txBox="1"/>
          <p:nvPr>
            <p:ph type="title"/>
          </p:nvPr>
        </p:nvSpPr>
        <p:spPr>
          <a:xfrm>
            <a:off x="1908175" y="188913"/>
            <a:ext cx="7056300" cy="723900"/>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lang="ru-RU">
                <a:solidFill>
                  <a:schemeClr val="dk2"/>
                </a:solidFill>
                <a:latin typeface="DM Serif Display"/>
                <a:ea typeface="DM Serif Display"/>
                <a:cs typeface="DM Serif Display"/>
                <a:sym typeface="DM Serif Display"/>
              </a:rPr>
              <a:t>President</a:t>
            </a:r>
            <a:endParaRPr>
              <a:solidFill>
                <a:schemeClr val="dk2"/>
              </a:solidFill>
              <a:latin typeface="DM Serif Display"/>
              <a:ea typeface="DM Serif Display"/>
              <a:cs typeface="DM Serif Display"/>
              <a:sym typeface="DM Serif Display"/>
            </a:endParaRPr>
          </a:p>
        </p:txBody>
      </p:sp>
      <p:sp>
        <p:nvSpPr>
          <p:cNvPr id="95" name="Google Shape;95;p20"/>
          <p:cNvSpPr txBox="1"/>
          <p:nvPr>
            <p:ph idx="1" type="body"/>
          </p:nvPr>
        </p:nvSpPr>
        <p:spPr>
          <a:xfrm>
            <a:off x="1908175" y="981075"/>
            <a:ext cx="7056300" cy="5473800"/>
          </a:xfrm>
          <a:prstGeom prst="rect">
            <a:avLst/>
          </a:prstGeom>
          <a:noFill/>
          <a:ln>
            <a:noFill/>
          </a:ln>
        </p:spPr>
        <p:txBody>
          <a:bodyPr anchorCtr="0" anchor="t" bIns="45700" lIns="91425" spcFirstLastPara="1" rIns="91425" wrap="square" tIns="45700">
            <a:noAutofit/>
          </a:bodyPr>
          <a:lstStyle/>
          <a:p>
            <a:pPr indent="-419100" lvl="0" marL="457200" rtl="0" algn="l">
              <a:lnSpc>
                <a:spcPct val="100000"/>
              </a:lnSpc>
              <a:spcBef>
                <a:spcPts val="0"/>
              </a:spcBef>
              <a:spcAft>
                <a:spcPts val="0"/>
              </a:spcAft>
              <a:buClr>
                <a:schemeClr val="dk2"/>
              </a:buClr>
              <a:buSzPts val="3000"/>
              <a:buFont typeface="DM Serif Display"/>
              <a:buChar char="•"/>
            </a:pPr>
            <a:r>
              <a:rPr lang="ru-RU" sz="3000">
                <a:solidFill>
                  <a:schemeClr val="dk2"/>
                </a:solidFill>
                <a:latin typeface="DM Serif Display"/>
                <a:ea typeface="DM Serif Display"/>
                <a:cs typeface="DM Serif Display"/>
                <a:sym typeface="DM Serif Display"/>
              </a:rPr>
              <a:t>If the bill passes in identical format in both houses, it is sent to the President.</a:t>
            </a:r>
            <a:endParaRPr sz="30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The President may sign the bill into law.</a:t>
            </a:r>
            <a:endParaRPr b="0" sz="2800">
              <a:solidFill>
                <a:schemeClr val="dk2"/>
              </a:solidFill>
              <a:latin typeface="DM Serif Display"/>
              <a:ea typeface="DM Serif Display"/>
              <a:cs typeface="DM Serif Display"/>
              <a:sym typeface="DM Serif Display"/>
            </a:endParaRPr>
          </a:p>
          <a:p>
            <a:pPr indent="-406400" lvl="1" marL="914400" rtl="0" algn="l">
              <a:lnSpc>
                <a:spcPct val="100000"/>
              </a:lnSpc>
              <a:spcBef>
                <a:spcPts val="0"/>
              </a:spcBef>
              <a:spcAft>
                <a:spcPts val="0"/>
              </a:spcAft>
              <a:buClr>
                <a:schemeClr val="dk2"/>
              </a:buClr>
              <a:buSzPts val="2800"/>
              <a:buFont typeface="DM Serif Display"/>
              <a:buChar char="–"/>
            </a:pPr>
            <a:r>
              <a:rPr b="0" lang="ru-RU" sz="2800">
                <a:solidFill>
                  <a:schemeClr val="dk2"/>
                </a:solidFill>
                <a:latin typeface="DM Serif Display"/>
                <a:ea typeface="DM Serif Display"/>
                <a:cs typeface="DM Serif Display"/>
                <a:sym typeface="DM Serif Display"/>
              </a:rPr>
              <a:t>The President may veto (or reject) the bill.</a:t>
            </a:r>
            <a:endParaRPr b="0" sz="2800">
              <a:solidFill>
                <a:schemeClr val="dk2"/>
              </a:solidFill>
              <a:latin typeface="DM Serif Display"/>
              <a:ea typeface="DM Serif Display"/>
              <a:cs typeface="DM Serif Display"/>
              <a:sym typeface="DM Serif Display"/>
            </a:endParaRPr>
          </a:p>
          <a:p>
            <a:pPr indent="-393700" lvl="2" marL="1371600" rtl="0" algn="l">
              <a:lnSpc>
                <a:spcPct val="100000"/>
              </a:lnSpc>
              <a:spcBef>
                <a:spcPts val="0"/>
              </a:spcBef>
              <a:spcAft>
                <a:spcPts val="0"/>
              </a:spcAft>
              <a:buClr>
                <a:schemeClr val="dk2"/>
              </a:buClr>
              <a:buSzPts val="2600"/>
              <a:buFont typeface="DM Serif Display"/>
              <a:buChar char="•"/>
            </a:pPr>
            <a:r>
              <a:rPr lang="ru-RU" sz="2600">
                <a:solidFill>
                  <a:schemeClr val="dk2"/>
                </a:solidFill>
                <a:latin typeface="DM Serif Display"/>
                <a:ea typeface="DM Serif Display"/>
                <a:cs typeface="DM Serif Display"/>
                <a:sym typeface="DM Serif Display"/>
              </a:rPr>
              <a:t>If the President vetoes, it is sent back to Congress.</a:t>
            </a:r>
            <a:endParaRPr sz="2600">
              <a:solidFill>
                <a:schemeClr val="dk2"/>
              </a:solidFill>
              <a:latin typeface="DM Serif Display"/>
              <a:ea typeface="DM Serif Display"/>
              <a:cs typeface="DM Serif Display"/>
              <a:sym typeface="DM Serif Display"/>
            </a:endParaRPr>
          </a:p>
          <a:p>
            <a:pPr indent="-381000" lvl="3" marL="1828800" rtl="0" algn="l">
              <a:lnSpc>
                <a:spcPct val="100000"/>
              </a:lnSpc>
              <a:spcBef>
                <a:spcPts val="0"/>
              </a:spcBef>
              <a:spcAft>
                <a:spcPts val="0"/>
              </a:spcAft>
              <a:buClr>
                <a:schemeClr val="dk2"/>
              </a:buClr>
              <a:buSzPts val="2400"/>
              <a:buFont typeface="DM Serif Display"/>
              <a:buChar char="–"/>
            </a:pPr>
            <a:r>
              <a:rPr lang="ru-RU" sz="2400">
                <a:solidFill>
                  <a:schemeClr val="dk2"/>
                </a:solidFill>
                <a:latin typeface="DM Serif Display"/>
                <a:ea typeface="DM Serif Display"/>
                <a:cs typeface="DM Serif Display"/>
                <a:sym typeface="DM Serif Display"/>
              </a:rPr>
              <a:t>Congress can override the veto with a ⅔ vote in both houses.</a:t>
            </a:r>
            <a:endParaRPr sz="2400">
              <a:solidFill>
                <a:schemeClr val="dk2"/>
              </a:solidFill>
              <a:latin typeface="DM Serif Display"/>
              <a:ea typeface="DM Serif Display"/>
              <a:cs typeface="DM Serif Display"/>
              <a:sym typeface="DM Serif Display"/>
            </a:endParaRPr>
          </a:p>
          <a:p>
            <a:pPr indent="0" lvl="0" marL="0" rtl="0" algn="l">
              <a:spcBef>
                <a:spcPts val="0"/>
              </a:spcBef>
              <a:spcAft>
                <a:spcPts val="0"/>
              </a:spcAft>
              <a:buNone/>
            </a:pPr>
            <a:r>
              <a:t/>
            </a:r>
            <a:endParaRPr b="1" sz="2600">
              <a:solidFill>
                <a:schemeClr val="dk2"/>
              </a:solidFill>
              <a:latin typeface="DM Serif Display"/>
              <a:ea typeface="DM Serif Display"/>
              <a:cs typeface="DM Serif Display"/>
              <a:sym typeface="DM Serif Displa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0" st="0"/>
                                            </p:txEl>
                                          </p:spTgt>
                                        </p:tgtEl>
                                        <p:attrNameLst>
                                          <p:attrName>style.visibility</p:attrName>
                                        </p:attrNameLst>
                                      </p:cBhvr>
                                      <p:to>
                                        <p:strVal val="visible"/>
                                      </p:to>
                                    </p:set>
                                    <p:animEffect filter="fade" transition="in">
                                      <p:cBhvr>
                                        <p:cTn dur="1000"/>
                                        <p:tgtEl>
                                          <p:spTgt spid="9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1" st="1"/>
                                            </p:txEl>
                                          </p:spTgt>
                                        </p:tgtEl>
                                        <p:attrNameLst>
                                          <p:attrName>style.visibility</p:attrName>
                                        </p:attrNameLst>
                                      </p:cBhvr>
                                      <p:to>
                                        <p:strVal val="visible"/>
                                      </p:to>
                                    </p:set>
                                    <p:animEffect filter="fade" transition="in">
                                      <p:cBhvr>
                                        <p:cTn dur="1000"/>
                                        <p:tgtEl>
                                          <p:spTgt spid="9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2" st="2"/>
                                            </p:txEl>
                                          </p:spTgt>
                                        </p:tgtEl>
                                        <p:attrNameLst>
                                          <p:attrName>style.visibility</p:attrName>
                                        </p:attrNameLst>
                                      </p:cBhvr>
                                      <p:to>
                                        <p:strVal val="visible"/>
                                      </p:to>
                                    </p:set>
                                    <p:animEffect filter="fade" transition="in">
                                      <p:cBhvr>
                                        <p:cTn dur="1000"/>
                                        <p:tgtEl>
                                          <p:spTgt spid="9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3" st="3"/>
                                            </p:txEl>
                                          </p:spTgt>
                                        </p:tgtEl>
                                        <p:attrNameLst>
                                          <p:attrName>style.visibility</p:attrName>
                                        </p:attrNameLst>
                                      </p:cBhvr>
                                      <p:to>
                                        <p:strVal val="visible"/>
                                      </p:to>
                                    </p:set>
                                    <p:animEffect filter="fade" transition="in">
                                      <p:cBhvr>
                                        <p:cTn dur="1000"/>
                                        <p:tgtEl>
                                          <p:spTgt spid="9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4" st="4"/>
                                            </p:txEl>
                                          </p:spTgt>
                                        </p:tgtEl>
                                        <p:attrNameLst>
                                          <p:attrName>style.visibility</p:attrName>
                                        </p:attrNameLst>
                                      </p:cBhvr>
                                      <p:to>
                                        <p:strVal val="visible"/>
                                      </p:to>
                                    </p:set>
                                    <p:animEffect filter="fade" transition="in">
                                      <p:cBhvr>
                                        <p:cTn dur="1000"/>
                                        <p:tgtEl>
                                          <p:spTgt spid="9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
                                            <p:txEl>
                                              <p:pRg end="5" st="5"/>
                                            </p:txEl>
                                          </p:spTgt>
                                        </p:tgtEl>
                                        <p:attrNameLst>
                                          <p:attrName>style.visibility</p:attrName>
                                        </p:attrNameLst>
                                      </p:cBhvr>
                                      <p:to>
                                        <p:strVal val="visible"/>
                                      </p:to>
                                    </p:set>
                                    <p:animEffect filter="fade" transition="in">
                                      <p:cBhvr>
                                        <p:cTn dur="1000"/>
                                        <p:tgtEl>
                                          <p:spTgt spid="95">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1"/>
          <p:cNvSpPr txBox="1"/>
          <p:nvPr>
            <p:ph type="title"/>
          </p:nvPr>
        </p:nvSpPr>
        <p:spPr>
          <a:xfrm>
            <a:off x="2124075" y="404813"/>
            <a:ext cx="4321175" cy="649287"/>
          </a:xfrm>
          <a:prstGeom prst="rect">
            <a:avLst/>
          </a:prstGeom>
          <a:noFill/>
          <a:ln>
            <a:noFill/>
          </a:ln>
          <a:effectLst>
            <a:outerShdw rotWithShape="0" algn="ctr" dir="2700000" dist="17961">
              <a:schemeClr val="lt1"/>
            </a:outerShdw>
          </a:effectLst>
        </p:spPr>
        <p:txBody>
          <a:bodyPr anchorCtr="0" anchor="ctr" bIns="45700" lIns="91425" spcFirstLastPara="1" rIns="91425" wrap="square" tIns="45700">
            <a:noAutofit/>
          </a:bodyPr>
          <a:lstStyle/>
          <a:p>
            <a:pPr indent="0" lvl="0" marL="0" rtl="0" algn="l">
              <a:spcBef>
                <a:spcPts val="0"/>
              </a:spcBef>
              <a:spcAft>
                <a:spcPts val="0"/>
              </a:spcAft>
              <a:buNone/>
            </a:pPr>
            <a:r>
              <a:rPr b="1" lang="ru-RU" sz="3600">
                <a:latin typeface="DM Serif Display"/>
                <a:ea typeface="DM Serif Display"/>
                <a:cs typeface="DM Serif Display"/>
                <a:sym typeface="DM Serif Display"/>
              </a:rPr>
              <a:t>Attributes</a:t>
            </a:r>
            <a:endParaRPr b="1" sz="3600">
              <a:latin typeface="DM Serif Display"/>
              <a:ea typeface="DM Serif Display"/>
              <a:cs typeface="DM Serif Display"/>
              <a:sym typeface="DM Serif Display"/>
            </a:endParaRPr>
          </a:p>
        </p:txBody>
      </p:sp>
      <p:sp>
        <p:nvSpPr>
          <p:cNvPr id="101" name="Google Shape;101;p21"/>
          <p:cNvSpPr txBox="1"/>
          <p:nvPr>
            <p:ph idx="1" type="body"/>
          </p:nvPr>
        </p:nvSpPr>
        <p:spPr>
          <a:xfrm>
            <a:off x="827088" y="1341438"/>
            <a:ext cx="7343775" cy="4897437"/>
          </a:xfrm>
          <a:prstGeom prst="rect">
            <a:avLst/>
          </a:prstGeom>
          <a:noFill/>
          <a:ln>
            <a:noFill/>
          </a:ln>
        </p:spPr>
        <p:txBody>
          <a:bodyPr anchorCtr="0" anchor="t" bIns="45700" lIns="91425" spcFirstLastPara="1" rIns="91425" wrap="square" tIns="45700">
            <a:noAutofit/>
          </a:bodyPr>
          <a:lstStyle/>
          <a:p>
            <a:pPr indent="-406400" lvl="0" marL="342900" rtl="0" algn="l">
              <a:lnSpc>
                <a:spcPct val="90000"/>
              </a:lnSpc>
              <a:spcBef>
                <a:spcPts val="400"/>
              </a:spcBef>
              <a:spcAft>
                <a:spcPts val="0"/>
              </a:spcAft>
              <a:buClr>
                <a:schemeClr val="lt1"/>
              </a:buClr>
              <a:buSzPts val="3000"/>
              <a:buFont typeface="DM Serif Display"/>
              <a:buChar char="•"/>
            </a:pPr>
            <a:r>
              <a:rPr lang="ru-RU" sz="3800">
                <a:latin typeface="DM Serif Display"/>
                <a:ea typeface="DM Serif Display"/>
                <a:cs typeface="DM Serif Display"/>
                <a:sym typeface="DM Serif Display"/>
              </a:rPr>
              <a:t>Google </a:t>
            </a:r>
            <a:r>
              <a:rPr lang="ru-RU" sz="3800">
                <a:latin typeface="DM Serif Display"/>
                <a:ea typeface="DM Serif Display"/>
                <a:cs typeface="DM Serif Display"/>
                <a:sym typeface="DM Serif Display"/>
              </a:rPr>
              <a:t>Slides Template found at:</a:t>
            </a:r>
            <a:endParaRPr sz="3800">
              <a:latin typeface="DM Serif Display"/>
              <a:ea typeface="DM Serif Display"/>
              <a:cs typeface="DM Serif Display"/>
              <a:sym typeface="DM Serif Display"/>
            </a:endParaRPr>
          </a:p>
          <a:p>
            <a:pPr indent="-361950" lvl="1" marL="742950" rtl="0" algn="l">
              <a:lnSpc>
                <a:spcPct val="90000"/>
              </a:lnSpc>
              <a:spcBef>
                <a:spcPts val="400"/>
              </a:spcBef>
              <a:spcAft>
                <a:spcPts val="0"/>
              </a:spcAft>
              <a:buClr>
                <a:srgbClr val="FFFFFF"/>
              </a:buClr>
              <a:buSzPts val="3000"/>
              <a:buFont typeface="DM Serif Display"/>
              <a:buChar char="–"/>
            </a:pPr>
            <a:r>
              <a:rPr lang="ru-RU" sz="3000" u="sng">
                <a:solidFill>
                  <a:srgbClr val="FFFFFF"/>
                </a:solidFill>
                <a:latin typeface="DM Serif Display"/>
                <a:ea typeface="DM Serif Display"/>
                <a:cs typeface="DM Serif Display"/>
                <a:sym typeface="DM Serif Display"/>
                <a:hlinkClick r:id="rId3">
                  <a:extLst>
                    <a:ext uri="{A12FA001-AC4F-418D-AE19-62706E023703}">
                      <ahyp:hlinkClr val="tx"/>
                    </a:ext>
                  </a:extLst>
                </a:hlinkClick>
              </a:rPr>
              <a:t>https://poweredtemplate.com/04635/0/index.html</a:t>
            </a:r>
            <a:endParaRPr sz="3000">
              <a:solidFill>
                <a:srgbClr val="FFFFFF"/>
              </a:solidFill>
              <a:latin typeface="DM Serif Display"/>
              <a:ea typeface="DM Serif Display"/>
              <a:cs typeface="DM Serif Display"/>
              <a:sym typeface="DM Serif Display"/>
            </a:endParaRPr>
          </a:p>
          <a:p>
            <a:pPr indent="0" lvl="0" marL="342900" rtl="0" algn="l">
              <a:lnSpc>
                <a:spcPct val="90000"/>
              </a:lnSpc>
              <a:spcBef>
                <a:spcPts val="400"/>
              </a:spcBef>
              <a:spcAft>
                <a:spcPts val="0"/>
              </a:spcAft>
              <a:buNone/>
            </a:pPr>
            <a:r>
              <a:t/>
            </a:r>
            <a:endParaRPr sz="3000">
              <a:latin typeface="DM Serif Display"/>
              <a:ea typeface="DM Serif Display"/>
              <a:cs typeface="DM Serif Display"/>
              <a:sym typeface="DM Serif Display"/>
            </a:endParaRPr>
          </a:p>
        </p:txBody>
      </p:sp>
    </p:spTree>
  </p:cSld>
  <p:clrMapOvr>
    <a:masterClrMapping/>
  </p:clrMapOvr>
</p:sld>
</file>

<file path=ppt/theme/theme1.xml><?xml version="1.0" encoding="utf-8"?>
<a:theme xmlns:a="http://schemas.openxmlformats.org/drawingml/2006/main" xmlns:r="http://schemas.openxmlformats.org/officeDocument/2006/relationships" name="template">
  <a:themeElements>
    <a:clrScheme name="template 13">
      <a:dk1>
        <a:srgbClr val="4D4D4D"/>
      </a:dk1>
      <a:lt1>
        <a:srgbClr val="FFFFFF"/>
      </a:lt1>
      <a:dk2>
        <a:srgbClr val="000000"/>
      </a:dk2>
      <a:lt2>
        <a:srgbClr val="043000"/>
      </a:lt2>
      <a:accent1>
        <a:srgbClr val="33A900"/>
      </a:accent1>
      <a:accent2>
        <a:srgbClr val="525B56"/>
      </a:accent2>
      <a:accent3>
        <a:srgbClr val="FFFFFF"/>
      </a:accent3>
      <a:accent4>
        <a:srgbClr val="404040"/>
      </a:accent4>
      <a:accent5>
        <a:srgbClr val="ADD1AA"/>
      </a:accent5>
      <a:accent6>
        <a:srgbClr val="49524D"/>
      </a:accent6>
      <a:hlink>
        <a:srgbClr val="747D79"/>
      </a:hlink>
      <a:folHlink>
        <a:srgbClr val="EAEAE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006FCF66-5C50-4EC1-A3D4-FBBF9ED38024}"/>
</file>

<file path=customXml/itemProps2.xml><?xml version="1.0" encoding="utf-8"?>
<ds:datastoreItem xmlns:ds="http://schemas.openxmlformats.org/officeDocument/2006/customXml" ds:itemID="{B538C47D-9A51-44C9-A5B6-00E54B91FFF8}"/>
</file>

<file path=customXml/itemProps3.xml><?xml version="1.0" encoding="utf-8"?>
<ds:datastoreItem xmlns:ds="http://schemas.openxmlformats.org/officeDocument/2006/customXml" ds:itemID="{83F45A90-C862-4779-B484-D5B5A49EFA32}"/>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